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56BF4F-20D6-4F90-9260-8E7FEBCAC9FA}" type="doc">
      <dgm:prSet loTypeId="urn:microsoft.com/office/officeart/2005/8/layout/process4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29240A4-E5EC-4488-A0EA-508596B97B2E}">
      <dgm:prSet phldrT="[Text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1953-autumn twilight- driving home</a:t>
          </a:r>
          <a:endParaRPr lang="en-US" dirty="0"/>
        </a:p>
      </dgm:t>
    </dgm:pt>
    <dgm:pt modelId="{B3505742-971B-49A0-A293-706AF77AD9DD}" type="parTrans" cxnId="{2780E0B1-0FF9-42D1-AB08-07443517633B}">
      <dgm:prSet/>
      <dgm:spPr/>
      <dgm:t>
        <a:bodyPr/>
        <a:lstStyle/>
        <a:p>
          <a:endParaRPr lang="en-US"/>
        </a:p>
      </dgm:t>
    </dgm:pt>
    <dgm:pt modelId="{99676C69-5106-485D-8386-77C005E5CC6C}" type="sibTrans" cxnId="{2780E0B1-0FF9-42D1-AB08-07443517633B}">
      <dgm:prSet/>
      <dgm:spPr/>
      <dgm:t>
        <a:bodyPr/>
        <a:lstStyle/>
        <a:p>
          <a:endParaRPr lang="en-US"/>
        </a:p>
      </dgm:t>
    </dgm:pt>
    <dgm:pt modelId="{D4C83C53-FD66-4CE0-93D3-5706CF6D810D}">
      <dgm:prSet phldrT="[Text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 Car collided with his car</a:t>
          </a:r>
          <a:endParaRPr lang="en-US" dirty="0"/>
        </a:p>
      </dgm:t>
    </dgm:pt>
    <dgm:pt modelId="{38ADF2B4-547B-49A0-AAD1-AA12CDE27F78}" type="parTrans" cxnId="{872940E6-B3C1-4D2A-9231-A633FB0CE7C1}">
      <dgm:prSet/>
      <dgm:spPr/>
      <dgm:t>
        <a:bodyPr/>
        <a:lstStyle/>
        <a:p>
          <a:endParaRPr lang="en-US"/>
        </a:p>
      </dgm:t>
    </dgm:pt>
    <dgm:pt modelId="{D39D6140-83D1-49BF-B0E2-D1F1A6B097A8}" type="sibTrans" cxnId="{872940E6-B3C1-4D2A-9231-A633FB0CE7C1}">
      <dgm:prSet/>
      <dgm:spPr/>
      <dgm:t>
        <a:bodyPr/>
        <a:lstStyle/>
        <a:p>
          <a:endParaRPr lang="en-US"/>
        </a:p>
      </dgm:t>
    </dgm:pt>
    <dgm:pt modelId="{37D19630-DE6F-4898-88BD-D24AB76AB71B}">
      <dgm:prSet phldrT="[Text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Suffered subdural haemorrhage – left side paralysed</a:t>
          </a:r>
          <a:endParaRPr lang="en-US" dirty="0"/>
        </a:p>
      </dgm:t>
    </dgm:pt>
    <dgm:pt modelId="{00F20732-2E35-4F91-A13A-016489314EA9}" type="parTrans" cxnId="{C1417043-F338-4026-9F34-0A6C5779F838}">
      <dgm:prSet/>
      <dgm:spPr/>
      <dgm:t>
        <a:bodyPr/>
        <a:lstStyle/>
        <a:p>
          <a:endParaRPr lang="en-US"/>
        </a:p>
      </dgm:t>
    </dgm:pt>
    <dgm:pt modelId="{05A26B80-9C02-4CED-A83A-7E864C624818}" type="sibTrans" cxnId="{C1417043-F338-4026-9F34-0A6C5779F838}">
      <dgm:prSet/>
      <dgm:spPr/>
      <dgm:t>
        <a:bodyPr/>
        <a:lstStyle/>
        <a:p>
          <a:endParaRPr lang="en-US"/>
        </a:p>
      </dgm:t>
    </dgm:pt>
    <dgm:pt modelId="{A684103C-E06E-4912-96F2-D3271BEDF17B}">
      <dgm:prSet phldrT="[Text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In critical condition for a month</a:t>
          </a:r>
          <a:endParaRPr lang="en-US" dirty="0"/>
        </a:p>
      </dgm:t>
    </dgm:pt>
    <dgm:pt modelId="{D499828B-981F-4588-A35C-6F7D34E2C121}" type="parTrans" cxnId="{F46658CB-112E-4291-9FEE-15C4E8BD1AF6}">
      <dgm:prSet/>
      <dgm:spPr/>
    </dgm:pt>
    <dgm:pt modelId="{4CE2FABC-B8C2-44B3-9DF5-6B890CE5D823}" type="sibTrans" cxnId="{F46658CB-112E-4291-9FEE-15C4E8BD1AF6}">
      <dgm:prSet/>
      <dgm:spPr/>
    </dgm:pt>
    <dgm:pt modelId="{C8EBAF1C-CF71-4927-B1AC-CF5FA1C04425}">
      <dgm:prSet phldrT="[Text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After fifth week asked by office to take leave for a year</a:t>
          </a:r>
          <a:endParaRPr lang="en-US" dirty="0"/>
        </a:p>
      </dgm:t>
    </dgm:pt>
    <dgm:pt modelId="{6F5CE98F-30E1-432F-8910-68707C158358}" type="parTrans" cxnId="{044A8C8E-9FF3-49EF-89A8-AFB653A8CD36}">
      <dgm:prSet/>
      <dgm:spPr/>
    </dgm:pt>
    <dgm:pt modelId="{7E7ECEE5-385D-409C-9D9B-359722134125}" type="sibTrans" cxnId="{044A8C8E-9FF3-49EF-89A8-AFB653A8CD36}">
      <dgm:prSet/>
      <dgm:spPr/>
    </dgm:pt>
    <dgm:pt modelId="{0B51F5A5-48F8-4469-939D-C8D35E8417EA}">
      <dgm:prSet phldrT="[Text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Sixth week, in March discharged from hospital</a:t>
          </a:r>
          <a:endParaRPr lang="en-US" dirty="0"/>
        </a:p>
      </dgm:t>
    </dgm:pt>
    <dgm:pt modelId="{9D351887-37E7-4BFC-8B99-6D14F5785D01}" type="parTrans" cxnId="{5230B504-A296-44F2-8CEA-6B012AE85DF5}">
      <dgm:prSet/>
      <dgm:spPr/>
    </dgm:pt>
    <dgm:pt modelId="{FF516DA6-378B-433E-89E4-45A46B698A37}" type="sibTrans" cxnId="{5230B504-A296-44F2-8CEA-6B012AE85DF5}">
      <dgm:prSet/>
      <dgm:spPr/>
    </dgm:pt>
    <dgm:pt modelId="{68AD4041-82F1-4B28-8806-AA4A98EC0BCF}" type="pres">
      <dgm:prSet presAssocID="{B156BF4F-20D6-4F90-9260-8E7FEBCAC9FA}" presName="Name0" presStyleCnt="0">
        <dgm:presLayoutVars>
          <dgm:dir/>
          <dgm:animLvl val="lvl"/>
          <dgm:resizeHandles val="exact"/>
        </dgm:presLayoutVars>
      </dgm:prSet>
      <dgm:spPr/>
    </dgm:pt>
    <dgm:pt modelId="{F6086B26-7B21-481D-AE96-45D54FE8BBC5}" type="pres">
      <dgm:prSet presAssocID="{0B51F5A5-48F8-4469-939D-C8D35E8417EA}" presName="boxAndChildren" presStyleCnt="0"/>
      <dgm:spPr/>
    </dgm:pt>
    <dgm:pt modelId="{EC98B9A0-390F-493E-8EEC-8FA02A98E1B4}" type="pres">
      <dgm:prSet presAssocID="{0B51F5A5-48F8-4469-939D-C8D35E8417EA}" presName="parentTextBox" presStyleLbl="node1" presStyleIdx="0" presStyleCnt="6"/>
      <dgm:spPr/>
      <dgm:t>
        <a:bodyPr/>
        <a:lstStyle/>
        <a:p>
          <a:endParaRPr lang="en-US"/>
        </a:p>
      </dgm:t>
    </dgm:pt>
    <dgm:pt modelId="{CBFF4257-F402-4C5A-BF96-D940D7238664}" type="pres">
      <dgm:prSet presAssocID="{7E7ECEE5-385D-409C-9D9B-359722134125}" presName="sp" presStyleCnt="0"/>
      <dgm:spPr/>
    </dgm:pt>
    <dgm:pt modelId="{DB211DED-96B8-45A0-834D-83106D13BA31}" type="pres">
      <dgm:prSet presAssocID="{C8EBAF1C-CF71-4927-B1AC-CF5FA1C04425}" presName="arrowAndChildren" presStyleCnt="0"/>
      <dgm:spPr/>
    </dgm:pt>
    <dgm:pt modelId="{8DF91E56-41DF-435F-B6AB-672D0A2E9775}" type="pres">
      <dgm:prSet presAssocID="{C8EBAF1C-CF71-4927-B1AC-CF5FA1C04425}" presName="parentTextArrow" presStyleLbl="node1" presStyleIdx="1" presStyleCnt="6"/>
      <dgm:spPr/>
      <dgm:t>
        <a:bodyPr/>
        <a:lstStyle/>
        <a:p>
          <a:endParaRPr lang="en-US"/>
        </a:p>
      </dgm:t>
    </dgm:pt>
    <dgm:pt modelId="{477BF427-88F4-402E-A487-B88C502E0263}" type="pres">
      <dgm:prSet presAssocID="{4CE2FABC-B8C2-44B3-9DF5-6B890CE5D823}" presName="sp" presStyleCnt="0"/>
      <dgm:spPr/>
    </dgm:pt>
    <dgm:pt modelId="{815437F5-CABE-4D27-83C8-D550E3E08C32}" type="pres">
      <dgm:prSet presAssocID="{A684103C-E06E-4912-96F2-D3271BEDF17B}" presName="arrowAndChildren" presStyleCnt="0"/>
      <dgm:spPr/>
    </dgm:pt>
    <dgm:pt modelId="{CCA976AC-A2A6-4B75-9DEC-20FF78F2B036}" type="pres">
      <dgm:prSet presAssocID="{A684103C-E06E-4912-96F2-D3271BEDF17B}" presName="parentTextArrow" presStyleLbl="node1" presStyleIdx="2" presStyleCnt="6"/>
      <dgm:spPr/>
    </dgm:pt>
    <dgm:pt modelId="{7C57FA13-1694-452C-82C1-7EB39DE5C64E}" type="pres">
      <dgm:prSet presAssocID="{05A26B80-9C02-4CED-A83A-7E864C624818}" presName="sp" presStyleCnt="0"/>
      <dgm:spPr/>
    </dgm:pt>
    <dgm:pt modelId="{AC228AB7-6678-4416-893E-5EF29D4FE0C7}" type="pres">
      <dgm:prSet presAssocID="{37D19630-DE6F-4898-88BD-D24AB76AB71B}" presName="arrowAndChildren" presStyleCnt="0"/>
      <dgm:spPr/>
    </dgm:pt>
    <dgm:pt modelId="{984A729B-DC88-4347-B22B-B27E4674B8C9}" type="pres">
      <dgm:prSet presAssocID="{37D19630-DE6F-4898-88BD-D24AB76AB71B}" presName="parentTextArrow" presStyleLbl="node1" presStyleIdx="3" presStyleCnt="6"/>
      <dgm:spPr/>
    </dgm:pt>
    <dgm:pt modelId="{039287DF-C5C5-4D24-A742-B0C7C21903A3}" type="pres">
      <dgm:prSet presAssocID="{D39D6140-83D1-49BF-B0E2-D1F1A6B097A8}" presName="sp" presStyleCnt="0"/>
      <dgm:spPr/>
    </dgm:pt>
    <dgm:pt modelId="{2A213C4F-6D1A-4624-9EAC-3B57998DEC87}" type="pres">
      <dgm:prSet presAssocID="{D4C83C53-FD66-4CE0-93D3-5706CF6D810D}" presName="arrowAndChildren" presStyleCnt="0"/>
      <dgm:spPr/>
    </dgm:pt>
    <dgm:pt modelId="{4B2EFA57-DF93-4B52-B9A3-F66E6EACDBD9}" type="pres">
      <dgm:prSet presAssocID="{D4C83C53-FD66-4CE0-93D3-5706CF6D810D}" presName="parentTextArrow" presStyleLbl="node1" presStyleIdx="4" presStyleCnt="6"/>
      <dgm:spPr/>
      <dgm:t>
        <a:bodyPr/>
        <a:lstStyle/>
        <a:p>
          <a:endParaRPr lang="en-US"/>
        </a:p>
      </dgm:t>
    </dgm:pt>
    <dgm:pt modelId="{552AEBEC-6477-456D-8F11-7E8A1E3E6F30}" type="pres">
      <dgm:prSet presAssocID="{99676C69-5106-485D-8386-77C005E5CC6C}" presName="sp" presStyleCnt="0"/>
      <dgm:spPr/>
    </dgm:pt>
    <dgm:pt modelId="{2788DBA4-1C79-4F88-922F-F23C6E9DB3BF}" type="pres">
      <dgm:prSet presAssocID="{829240A4-E5EC-4488-A0EA-508596B97B2E}" presName="arrowAndChildren" presStyleCnt="0"/>
      <dgm:spPr/>
    </dgm:pt>
    <dgm:pt modelId="{3D3771E4-734E-4AE8-976B-A4CBBF435CB1}" type="pres">
      <dgm:prSet presAssocID="{829240A4-E5EC-4488-A0EA-508596B97B2E}" presName="parentTextArrow" presStyleLbl="node1" presStyleIdx="5" presStyleCnt="6"/>
      <dgm:spPr/>
      <dgm:t>
        <a:bodyPr/>
        <a:lstStyle/>
        <a:p>
          <a:endParaRPr lang="en-US"/>
        </a:p>
      </dgm:t>
    </dgm:pt>
  </dgm:ptLst>
  <dgm:cxnLst>
    <dgm:cxn modelId="{D059E4D2-4F21-486A-A23E-FA7B9727C0FE}" type="presOf" srcId="{B156BF4F-20D6-4F90-9260-8E7FEBCAC9FA}" destId="{68AD4041-82F1-4B28-8806-AA4A98EC0BCF}" srcOrd="0" destOrd="0" presId="urn:microsoft.com/office/officeart/2005/8/layout/process4"/>
    <dgm:cxn modelId="{F46658CB-112E-4291-9FEE-15C4E8BD1AF6}" srcId="{B156BF4F-20D6-4F90-9260-8E7FEBCAC9FA}" destId="{A684103C-E06E-4912-96F2-D3271BEDF17B}" srcOrd="3" destOrd="0" parTransId="{D499828B-981F-4588-A35C-6F7D34E2C121}" sibTransId="{4CE2FABC-B8C2-44B3-9DF5-6B890CE5D823}"/>
    <dgm:cxn modelId="{5230B504-A296-44F2-8CEA-6B012AE85DF5}" srcId="{B156BF4F-20D6-4F90-9260-8E7FEBCAC9FA}" destId="{0B51F5A5-48F8-4469-939D-C8D35E8417EA}" srcOrd="5" destOrd="0" parTransId="{9D351887-37E7-4BFC-8B99-6D14F5785D01}" sibTransId="{FF516DA6-378B-433E-89E4-45A46B698A37}"/>
    <dgm:cxn modelId="{2780E0B1-0FF9-42D1-AB08-07443517633B}" srcId="{B156BF4F-20D6-4F90-9260-8E7FEBCAC9FA}" destId="{829240A4-E5EC-4488-A0EA-508596B97B2E}" srcOrd="0" destOrd="0" parTransId="{B3505742-971B-49A0-A293-706AF77AD9DD}" sibTransId="{99676C69-5106-485D-8386-77C005E5CC6C}"/>
    <dgm:cxn modelId="{872940E6-B3C1-4D2A-9231-A633FB0CE7C1}" srcId="{B156BF4F-20D6-4F90-9260-8E7FEBCAC9FA}" destId="{D4C83C53-FD66-4CE0-93D3-5706CF6D810D}" srcOrd="1" destOrd="0" parTransId="{38ADF2B4-547B-49A0-AAD1-AA12CDE27F78}" sibTransId="{D39D6140-83D1-49BF-B0E2-D1F1A6B097A8}"/>
    <dgm:cxn modelId="{4DB3CAA8-3D6D-48EA-B2C0-BFE51A13451C}" type="presOf" srcId="{829240A4-E5EC-4488-A0EA-508596B97B2E}" destId="{3D3771E4-734E-4AE8-976B-A4CBBF435CB1}" srcOrd="0" destOrd="0" presId="urn:microsoft.com/office/officeart/2005/8/layout/process4"/>
    <dgm:cxn modelId="{044A8C8E-9FF3-49EF-89A8-AFB653A8CD36}" srcId="{B156BF4F-20D6-4F90-9260-8E7FEBCAC9FA}" destId="{C8EBAF1C-CF71-4927-B1AC-CF5FA1C04425}" srcOrd="4" destOrd="0" parTransId="{6F5CE98F-30E1-432F-8910-68707C158358}" sibTransId="{7E7ECEE5-385D-409C-9D9B-359722134125}"/>
    <dgm:cxn modelId="{C1417043-F338-4026-9F34-0A6C5779F838}" srcId="{B156BF4F-20D6-4F90-9260-8E7FEBCAC9FA}" destId="{37D19630-DE6F-4898-88BD-D24AB76AB71B}" srcOrd="2" destOrd="0" parTransId="{00F20732-2E35-4F91-A13A-016489314EA9}" sibTransId="{05A26B80-9C02-4CED-A83A-7E864C624818}"/>
    <dgm:cxn modelId="{4517031A-FB7E-4ECA-88B6-54107652022C}" type="presOf" srcId="{D4C83C53-FD66-4CE0-93D3-5706CF6D810D}" destId="{4B2EFA57-DF93-4B52-B9A3-F66E6EACDBD9}" srcOrd="0" destOrd="0" presId="urn:microsoft.com/office/officeart/2005/8/layout/process4"/>
    <dgm:cxn modelId="{2F8D8E2F-5050-4E33-B7CC-10FB7F95D114}" type="presOf" srcId="{C8EBAF1C-CF71-4927-B1AC-CF5FA1C04425}" destId="{8DF91E56-41DF-435F-B6AB-672D0A2E9775}" srcOrd="0" destOrd="0" presId="urn:microsoft.com/office/officeart/2005/8/layout/process4"/>
    <dgm:cxn modelId="{6B60FD26-DFB7-45B7-9FB1-A238CA8C40C1}" type="presOf" srcId="{0B51F5A5-48F8-4469-939D-C8D35E8417EA}" destId="{EC98B9A0-390F-493E-8EEC-8FA02A98E1B4}" srcOrd="0" destOrd="0" presId="urn:microsoft.com/office/officeart/2005/8/layout/process4"/>
    <dgm:cxn modelId="{CC144A45-4A72-439A-8726-AF2B35D3A1AE}" type="presOf" srcId="{37D19630-DE6F-4898-88BD-D24AB76AB71B}" destId="{984A729B-DC88-4347-B22B-B27E4674B8C9}" srcOrd="0" destOrd="0" presId="urn:microsoft.com/office/officeart/2005/8/layout/process4"/>
    <dgm:cxn modelId="{74931E55-2821-40F2-8B3C-196F6285F16D}" type="presOf" srcId="{A684103C-E06E-4912-96F2-D3271BEDF17B}" destId="{CCA976AC-A2A6-4B75-9DEC-20FF78F2B036}" srcOrd="0" destOrd="0" presId="urn:microsoft.com/office/officeart/2005/8/layout/process4"/>
    <dgm:cxn modelId="{3C4DE032-F172-4346-9E41-16CC752D0049}" type="presParOf" srcId="{68AD4041-82F1-4B28-8806-AA4A98EC0BCF}" destId="{F6086B26-7B21-481D-AE96-45D54FE8BBC5}" srcOrd="0" destOrd="0" presId="urn:microsoft.com/office/officeart/2005/8/layout/process4"/>
    <dgm:cxn modelId="{A5FB82F9-8D66-42B0-94A1-F5B583DF0A11}" type="presParOf" srcId="{F6086B26-7B21-481D-AE96-45D54FE8BBC5}" destId="{EC98B9A0-390F-493E-8EEC-8FA02A98E1B4}" srcOrd="0" destOrd="0" presId="urn:microsoft.com/office/officeart/2005/8/layout/process4"/>
    <dgm:cxn modelId="{759FDD6F-BA7C-44E0-910D-97B49CFCE978}" type="presParOf" srcId="{68AD4041-82F1-4B28-8806-AA4A98EC0BCF}" destId="{CBFF4257-F402-4C5A-BF96-D940D7238664}" srcOrd="1" destOrd="0" presId="urn:microsoft.com/office/officeart/2005/8/layout/process4"/>
    <dgm:cxn modelId="{79419AC5-0C9F-445E-BFDB-17E3902D014A}" type="presParOf" srcId="{68AD4041-82F1-4B28-8806-AA4A98EC0BCF}" destId="{DB211DED-96B8-45A0-834D-83106D13BA31}" srcOrd="2" destOrd="0" presId="urn:microsoft.com/office/officeart/2005/8/layout/process4"/>
    <dgm:cxn modelId="{446FE36A-36CF-4A8D-8D54-F1D603C370BC}" type="presParOf" srcId="{DB211DED-96B8-45A0-834D-83106D13BA31}" destId="{8DF91E56-41DF-435F-B6AB-672D0A2E9775}" srcOrd="0" destOrd="0" presId="urn:microsoft.com/office/officeart/2005/8/layout/process4"/>
    <dgm:cxn modelId="{E32497E6-5502-4C7F-B1F5-F73012993E8F}" type="presParOf" srcId="{68AD4041-82F1-4B28-8806-AA4A98EC0BCF}" destId="{477BF427-88F4-402E-A487-B88C502E0263}" srcOrd="3" destOrd="0" presId="urn:microsoft.com/office/officeart/2005/8/layout/process4"/>
    <dgm:cxn modelId="{2417E94B-E143-4C12-B9FC-E4BCE5032D2B}" type="presParOf" srcId="{68AD4041-82F1-4B28-8806-AA4A98EC0BCF}" destId="{815437F5-CABE-4D27-83C8-D550E3E08C32}" srcOrd="4" destOrd="0" presId="urn:microsoft.com/office/officeart/2005/8/layout/process4"/>
    <dgm:cxn modelId="{513C2444-3269-4F99-8D28-161743330E48}" type="presParOf" srcId="{815437F5-CABE-4D27-83C8-D550E3E08C32}" destId="{CCA976AC-A2A6-4B75-9DEC-20FF78F2B036}" srcOrd="0" destOrd="0" presId="urn:microsoft.com/office/officeart/2005/8/layout/process4"/>
    <dgm:cxn modelId="{5F506019-CD29-4160-AB2C-8DAE93498C45}" type="presParOf" srcId="{68AD4041-82F1-4B28-8806-AA4A98EC0BCF}" destId="{7C57FA13-1694-452C-82C1-7EB39DE5C64E}" srcOrd="5" destOrd="0" presId="urn:microsoft.com/office/officeart/2005/8/layout/process4"/>
    <dgm:cxn modelId="{655D66FE-EA99-450D-A6C7-3A816F8771C6}" type="presParOf" srcId="{68AD4041-82F1-4B28-8806-AA4A98EC0BCF}" destId="{AC228AB7-6678-4416-893E-5EF29D4FE0C7}" srcOrd="6" destOrd="0" presId="urn:microsoft.com/office/officeart/2005/8/layout/process4"/>
    <dgm:cxn modelId="{70F15C03-C5F9-4B40-8CD5-2AE393418D79}" type="presParOf" srcId="{AC228AB7-6678-4416-893E-5EF29D4FE0C7}" destId="{984A729B-DC88-4347-B22B-B27E4674B8C9}" srcOrd="0" destOrd="0" presId="urn:microsoft.com/office/officeart/2005/8/layout/process4"/>
    <dgm:cxn modelId="{D290EF48-505F-42A2-953C-FCAB4886CCE6}" type="presParOf" srcId="{68AD4041-82F1-4B28-8806-AA4A98EC0BCF}" destId="{039287DF-C5C5-4D24-A742-B0C7C21903A3}" srcOrd="7" destOrd="0" presId="urn:microsoft.com/office/officeart/2005/8/layout/process4"/>
    <dgm:cxn modelId="{E870CCC9-F11C-4BFF-9D31-FB5FCCAB8B8F}" type="presParOf" srcId="{68AD4041-82F1-4B28-8806-AA4A98EC0BCF}" destId="{2A213C4F-6D1A-4624-9EAC-3B57998DEC87}" srcOrd="8" destOrd="0" presId="urn:microsoft.com/office/officeart/2005/8/layout/process4"/>
    <dgm:cxn modelId="{F0EF4FA2-3868-4060-B565-6783112D7FFC}" type="presParOf" srcId="{2A213C4F-6D1A-4624-9EAC-3B57998DEC87}" destId="{4B2EFA57-DF93-4B52-B9A3-F66E6EACDBD9}" srcOrd="0" destOrd="0" presId="urn:microsoft.com/office/officeart/2005/8/layout/process4"/>
    <dgm:cxn modelId="{29A52C84-55C1-43AB-830C-996E763AAABE}" type="presParOf" srcId="{68AD4041-82F1-4B28-8806-AA4A98EC0BCF}" destId="{552AEBEC-6477-456D-8F11-7E8A1E3E6F30}" srcOrd="9" destOrd="0" presId="urn:microsoft.com/office/officeart/2005/8/layout/process4"/>
    <dgm:cxn modelId="{AFA448E6-9F8A-4F07-8CC7-246899E2B13F}" type="presParOf" srcId="{68AD4041-82F1-4B28-8806-AA4A98EC0BCF}" destId="{2788DBA4-1C79-4F88-922F-F23C6E9DB3BF}" srcOrd="10" destOrd="0" presId="urn:microsoft.com/office/officeart/2005/8/layout/process4"/>
    <dgm:cxn modelId="{F973E5A0-EC15-4BCE-93F6-5794DBD89F79}" type="presParOf" srcId="{2788DBA4-1C79-4F88-922F-F23C6E9DB3BF}" destId="{3D3771E4-734E-4AE8-976B-A4CBBF435CB1}" srcOrd="0" destOrd="0" presId="urn:microsoft.com/office/officeart/2005/8/layout/process4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6F44EE4-7866-4E3A-BC5C-1F6C7A42B5DF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98FDDAE-9787-47BD-927A-7AD77A498EB8}">
      <dgm:prSet phldrT="[Text]" custT="1"/>
      <dgm:spPr/>
      <dgm:t>
        <a:bodyPr/>
        <a:lstStyle/>
        <a:p>
          <a:r>
            <a:rPr lang="en-US" sz="2800" dirty="0" smtClean="0"/>
            <a:t>Marcy ,his wife helped Chuck to get to his feet </a:t>
          </a:r>
          <a:endParaRPr lang="en-US" sz="2800" dirty="0"/>
        </a:p>
      </dgm:t>
    </dgm:pt>
    <dgm:pt modelId="{AB311DF4-D816-4153-B493-6544D6CF4F47}" type="parTrans" cxnId="{CC1CCC21-457D-4B86-B36E-B2EC0C32DAB8}">
      <dgm:prSet/>
      <dgm:spPr/>
      <dgm:t>
        <a:bodyPr/>
        <a:lstStyle/>
        <a:p>
          <a:endParaRPr lang="en-US"/>
        </a:p>
      </dgm:t>
    </dgm:pt>
    <dgm:pt modelId="{9D4370E0-F92B-4076-AFAE-08555E9789C4}" type="sibTrans" cxnId="{CC1CCC21-457D-4B86-B36E-B2EC0C32DAB8}">
      <dgm:prSet/>
      <dgm:spPr/>
      <dgm:t>
        <a:bodyPr/>
        <a:lstStyle/>
        <a:p>
          <a:endParaRPr lang="en-US"/>
        </a:p>
      </dgm:t>
    </dgm:pt>
    <dgm:pt modelId="{C24A3D15-8D62-43D6-B68C-A37E06EEB95D}">
      <dgm:prSet phldrT="[Text]" custT="1"/>
      <dgm:spPr/>
      <dgm:t>
        <a:bodyPr/>
        <a:lstStyle/>
        <a:p>
          <a:r>
            <a:rPr lang="en-US" sz="2800" dirty="0" smtClean="0"/>
            <a:t>Chuck used good hand to grip Duke’s leash</a:t>
          </a:r>
          <a:endParaRPr lang="en-US" sz="2800" dirty="0"/>
        </a:p>
      </dgm:t>
    </dgm:pt>
    <dgm:pt modelId="{D1FEE1BB-B2BE-4024-B35F-5F279E2BCAA9}" type="parTrans" cxnId="{A1A1CD8B-2344-4AF0-9A3C-B67A06F508F2}">
      <dgm:prSet/>
      <dgm:spPr/>
      <dgm:t>
        <a:bodyPr/>
        <a:lstStyle/>
        <a:p>
          <a:endParaRPr lang="en-US"/>
        </a:p>
      </dgm:t>
    </dgm:pt>
    <dgm:pt modelId="{6B087E5C-0E57-42EA-9343-90CECD8DB77B}" type="sibTrans" cxnId="{A1A1CD8B-2344-4AF0-9A3C-B67A06F508F2}">
      <dgm:prSet/>
      <dgm:spPr/>
      <dgm:t>
        <a:bodyPr/>
        <a:lstStyle/>
        <a:p>
          <a:endParaRPr lang="en-US"/>
        </a:p>
      </dgm:t>
    </dgm:pt>
    <dgm:pt modelId="{CD2BA571-CD80-48A4-A7A4-47951990F529}">
      <dgm:prSet phldrT="[Text]" custT="1"/>
      <dgm:spPr/>
      <dgm:t>
        <a:bodyPr/>
        <a:lstStyle/>
        <a:p>
          <a:r>
            <a:rPr lang="en-US" sz="2800" dirty="0" smtClean="0"/>
            <a:t>Moved right leg and dragged left foot </a:t>
          </a:r>
          <a:endParaRPr lang="en-US" sz="2800" dirty="0"/>
        </a:p>
      </dgm:t>
    </dgm:pt>
    <dgm:pt modelId="{E1FA59DD-29C2-46C8-AA62-DAA32A15498B}" type="parTrans" cxnId="{99978DA4-A5CC-44F8-9E5A-9CB21896698C}">
      <dgm:prSet/>
      <dgm:spPr/>
      <dgm:t>
        <a:bodyPr/>
        <a:lstStyle/>
        <a:p>
          <a:endParaRPr lang="en-US"/>
        </a:p>
      </dgm:t>
    </dgm:pt>
    <dgm:pt modelId="{9A498412-BDFA-49B9-9D9B-512C5800D95C}" type="sibTrans" cxnId="{99978DA4-A5CC-44F8-9E5A-9CB21896698C}">
      <dgm:prSet/>
      <dgm:spPr/>
      <dgm:t>
        <a:bodyPr/>
        <a:lstStyle/>
        <a:p>
          <a:endParaRPr lang="en-US"/>
        </a:p>
      </dgm:t>
    </dgm:pt>
    <dgm:pt modelId="{541BA92D-CFC9-4BE5-9287-EC3E0C838673}">
      <dgm:prSet phldrT="[Text]" custT="1"/>
      <dgm:spPr/>
      <dgm:t>
        <a:bodyPr/>
        <a:lstStyle/>
        <a:p>
          <a:r>
            <a:rPr lang="en-US" sz="2800" dirty="0" smtClean="0"/>
            <a:t>First step </a:t>
          </a:r>
          <a:endParaRPr lang="en-US" sz="2800" dirty="0"/>
        </a:p>
      </dgm:t>
    </dgm:pt>
    <dgm:pt modelId="{14E0FCFF-4005-4286-8597-EC14B4E2B8EA}" type="parTrans" cxnId="{A465C5CD-3843-4EED-9191-87F755A517CD}">
      <dgm:prSet/>
      <dgm:spPr/>
      <dgm:t>
        <a:bodyPr/>
        <a:lstStyle/>
        <a:p>
          <a:endParaRPr lang="en-US"/>
        </a:p>
      </dgm:t>
    </dgm:pt>
    <dgm:pt modelId="{714890F3-E2C0-4127-880A-C3A478C0B5FA}" type="sibTrans" cxnId="{A465C5CD-3843-4EED-9191-87F755A517CD}">
      <dgm:prSet/>
      <dgm:spPr/>
      <dgm:t>
        <a:bodyPr/>
        <a:lstStyle/>
        <a:p>
          <a:endParaRPr lang="en-US"/>
        </a:p>
      </dgm:t>
    </dgm:pt>
    <dgm:pt modelId="{E5049EC2-9631-449F-A8FE-0C1653F31A72}" type="pres">
      <dgm:prSet presAssocID="{06F44EE4-7866-4E3A-BC5C-1F6C7A42B5DF}" presName="Name0" presStyleCnt="0">
        <dgm:presLayoutVars>
          <dgm:dir/>
          <dgm:animLvl val="lvl"/>
          <dgm:resizeHandles val="exact"/>
        </dgm:presLayoutVars>
      </dgm:prSet>
      <dgm:spPr/>
    </dgm:pt>
    <dgm:pt modelId="{5063FEFE-7A79-4566-AC28-0B46927EA584}" type="pres">
      <dgm:prSet presAssocID="{541BA92D-CFC9-4BE5-9287-EC3E0C838673}" presName="boxAndChildren" presStyleCnt="0"/>
      <dgm:spPr/>
    </dgm:pt>
    <dgm:pt modelId="{D3D13741-E17C-4CAF-A846-99237F5D8E6F}" type="pres">
      <dgm:prSet presAssocID="{541BA92D-CFC9-4BE5-9287-EC3E0C838673}" presName="parentTextBox" presStyleLbl="node1" presStyleIdx="0" presStyleCnt="4"/>
      <dgm:spPr/>
      <dgm:t>
        <a:bodyPr/>
        <a:lstStyle/>
        <a:p>
          <a:endParaRPr lang="en-US"/>
        </a:p>
      </dgm:t>
    </dgm:pt>
    <dgm:pt modelId="{7275509E-E65B-4630-A7AC-6FFA8B39F0B8}" type="pres">
      <dgm:prSet presAssocID="{9A498412-BDFA-49B9-9D9B-512C5800D95C}" presName="sp" presStyleCnt="0"/>
      <dgm:spPr/>
    </dgm:pt>
    <dgm:pt modelId="{484E8E24-2969-4927-BE7C-A38BBC720718}" type="pres">
      <dgm:prSet presAssocID="{CD2BA571-CD80-48A4-A7A4-47951990F529}" presName="arrowAndChildren" presStyleCnt="0"/>
      <dgm:spPr/>
    </dgm:pt>
    <dgm:pt modelId="{AED5E3B7-4E80-4F8A-916F-198C1F1DE17C}" type="pres">
      <dgm:prSet presAssocID="{CD2BA571-CD80-48A4-A7A4-47951990F529}" presName="parentTextArrow" presStyleLbl="node1" presStyleIdx="1" presStyleCnt="4"/>
      <dgm:spPr/>
      <dgm:t>
        <a:bodyPr/>
        <a:lstStyle/>
        <a:p>
          <a:endParaRPr lang="en-US"/>
        </a:p>
      </dgm:t>
    </dgm:pt>
    <dgm:pt modelId="{FA192727-66C6-48AE-8F21-17E38FFF5073}" type="pres">
      <dgm:prSet presAssocID="{6B087E5C-0E57-42EA-9343-90CECD8DB77B}" presName="sp" presStyleCnt="0"/>
      <dgm:spPr/>
    </dgm:pt>
    <dgm:pt modelId="{454A0727-3518-49E0-89AF-FFE76611EA0F}" type="pres">
      <dgm:prSet presAssocID="{C24A3D15-8D62-43D6-B68C-A37E06EEB95D}" presName="arrowAndChildren" presStyleCnt="0"/>
      <dgm:spPr/>
    </dgm:pt>
    <dgm:pt modelId="{83ADC389-FBD2-4C1D-A08F-5835C97F95CE}" type="pres">
      <dgm:prSet presAssocID="{C24A3D15-8D62-43D6-B68C-A37E06EEB95D}" presName="parentTextArrow" presStyleLbl="node1" presStyleIdx="2" presStyleCnt="4"/>
      <dgm:spPr/>
      <dgm:t>
        <a:bodyPr/>
        <a:lstStyle/>
        <a:p>
          <a:endParaRPr lang="en-US"/>
        </a:p>
      </dgm:t>
    </dgm:pt>
    <dgm:pt modelId="{A09B9AFA-6086-4A90-8570-315856D6A393}" type="pres">
      <dgm:prSet presAssocID="{9D4370E0-F92B-4076-AFAE-08555E9789C4}" presName="sp" presStyleCnt="0"/>
      <dgm:spPr/>
    </dgm:pt>
    <dgm:pt modelId="{A19866F8-A26B-400A-B663-F5471B9C532E}" type="pres">
      <dgm:prSet presAssocID="{098FDDAE-9787-47BD-927A-7AD77A498EB8}" presName="arrowAndChildren" presStyleCnt="0"/>
      <dgm:spPr/>
    </dgm:pt>
    <dgm:pt modelId="{43E7BC3F-5480-4F44-8A1A-35E4C7A29184}" type="pres">
      <dgm:prSet presAssocID="{098FDDAE-9787-47BD-927A-7AD77A498EB8}" presName="parentTextArrow" presStyleLbl="node1" presStyleIdx="3" presStyleCnt="4"/>
      <dgm:spPr/>
      <dgm:t>
        <a:bodyPr/>
        <a:lstStyle/>
        <a:p>
          <a:endParaRPr lang="en-US"/>
        </a:p>
      </dgm:t>
    </dgm:pt>
  </dgm:ptLst>
  <dgm:cxnLst>
    <dgm:cxn modelId="{99978DA4-A5CC-44F8-9E5A-9CB21896698C}" srcId="{06F44EE4-7866-4E3A-BC5C-1F6C7A42B5DF}" destId="{CD2BA571-CD80-48A4-A7A4-47951990F529}" srcOrd="2" destOrd="0" parTransId="{E1FA59DD-29C2-46C8-AA62-DAA32A15498B}" sibTransId="{9A498412-BDFA-49B9-9D9B-512C5800D95C}"/>
    <dgm:cxn modelId="{569BF751-71CD-427B-BEA7-E405D6DAB7FE}" type="presOf" srcId="{06F44EE4-7866-4E3A-BC5C-1F6C7A42B5DF}" destId="{E5049EC2-9631-449F-A8FE-0C1653F31A72}" srcOrd="0" destOrd="0" presId="urn:microsoft.com/office/officeart/2005/8/layout/process4"/>
    <dgm:cxn modelId="{A1A1CD8B-2344-4AF0-9A3C-B67A06F508F2}" srcId="{06F44EE4-7866-4E3A-BC5C-1F6C7A42B5DF}" destId="{C24A3D15-8D62-43D6-B68C-A37E06EEB95D}" srcOrd="1" destOrd="0" parTransId="{D1FEE1BB-B2BE-4024-B35F-5F279E2BCAA9}" sibTransId="{6B087E5C-0E57-42EA-9343-90CECD8DB77B}"/>
    <dgm:cxn modelId="{A465C5CD-3843-4EED-9191-87F755A517CD}" srcId="{06F44EE4-7866-4E3A-BC5C-1F6C7A42B5DF}" destId="{541BA92D-CFC9-4BE5-9287-EC3E0C838673}" srcOrd="3" destOrd="0" parTransId="{14E0FCFF-4005-4286-8597-EC14B4E2B8EA}" sibTransId="{714890F3-E2C0-4127-880A-C3A478C0B5FA}"/>
    <dgm:cxn modelId="{F09A57EC-46C3-4C1D-A303-5A228DC0B8BD}" type="presOf" srcId="{CD2BA571-CD80-48A4-A7A4-47951990F529}" destId="{AED5E3B7-4E80-4F8A-916F-198C1F1DE17C}" srcOrd="0" destOrd="0" presId="urn:microsoft.com/office/officeart/2005/8/layout/process4"/>
    <dgm:cxn modelId="{E9513BB6-0E18-42D2-AB37-91442E60178E}" type="presOf" srcId="{541BA92D-CFC9-4BE5-9287-EC3E0C838673}" destId="{D3D13741-E17C-4CAF-A846-99237F5D8E6F}" srcOrd="0" destOrd="0" presId="urn:microsoft.com/office/officeart/2005/8/layout/process4"/>
    <dgm:cxn modelId="{3D7739AC-5C2B-482F-9B71-014AD7F6EF72}" type="presOf" srcId="{C24A3D15-8D62-43D6-B68C-A37E06EEB95D}" destId="{83ADC389-FBD2-4C1D-A08F-5835C97F95CE}" srcOrd="0" destOrd="0" presId="urn:microsoft.com/office/officeart/2005/8/layout/process4"/>
    <dgm:cxn modelId="{CC1CCC21-457D-4B86-B36E-B2EC0C32DAB8}" srcId="{06F44EE4-7866-4E3A-BC5C-1F6C7A42B5DF}" destId="{098FDDAE-9787-47BD-927A-7AD77A498EB8}" srcOrd="0" destOrd="0" parTransId="{AB311DF4-D816-4153-B493-6544D6CF4F47}" sibTransId="{9D4370E0-F92B-4076-AFAE-08555E9789C4}"/>
    <dgm:cxn modelId="{402E901A-6572-4EF5-896E-D01353FB88EC}" type="presOf" srcId="{098FDDAE-9787-47BD-927A-7AD77A498EB8}" destId="{43E7BC3F-5480-4F44-8A1A-35E4C7A29184}" srcOrd="0" destOrd="0" presId="urn:microsoft.com/office/officeart/2005/8/layout/process4"/>
    <dgm:cxn modelId="{AB282941-3D4A-46F1-B11D-84B7976A78A4}" type="presParOf" srcId="{E5049EC2-9631-449F-A8FE-0C1653F31A72}" destId="{5063FEFE-7A79-4566-AC28-0B46927EA584}" srcOrd="0" destOrd="0" presId="urn:microsoft.com/office/officeart/2005/8/layout/process4"/>
    <dgm:cxn modelId="{CA7F116B-8AED-48F1-B987-DFD33634B3BA}" type="presParOf" srcId="{5063FEFE-7A79-4566-AC28-0B46927EA584}" destId="{D3D13741-E17C-4CAF-A846-99237F5D8E6F}" srcOrd="0" destOrd="0" presId="urn:microsoft.com/office/officeart/2005/8/layout/process4"/>
    <dgm:cxn modelId="{2010F905-0B8C-40DE-8738-4134AFBC9BB9}" type="presParOf" srcId="{E5049EC2-9631-449F-A8FE-0C1653F31A72}" destId="{7275509E-E65B-4630-A7AC-6FFA8B39F0B8}" srcOrd="1" destOrd="0" presId="urn:microsoft.com/office/officeart/2005/8/layout/process4"/>
    <dgm:cxn modelId="{1DFB7A7E-1F6A-4F30-B680-45C7D585EDB3}" type="presParOf" srcId="{E5049EC2-9631-449F-A8FE-0C1653F31A72}" destId="{484E8E24-2969-4927-BE7C-A38BBC720718}" srcOrd="2" destOrd="0" presId="urn:microsoft.com/office/officeart/2005/8/layout/process4"/>
    <dgm:cxn modelId="{F27224E0-56ED-4E6D-B68D-8A64A2817CF9}" type="presParOf" srcId="{484E8E24-2969-4927-BE7C-A38BBC720718}" destId="{AED5E3B7-4E80-4F8A-916F-198C1F1DE17C}" srcOrd="0" destOrd="0" presId="urn:microsoft.com/office/officeart/2005/8/layout/process4"/>
    <dgm:cxn modelId="{5AC5777F-5D8A-4FA2-9275-7C5969E74CDF}" type="presParOf" srcId="{E5049EC2-9631-449F-A8FE-0C1653F31A72}" destId="{FA192727-66C6-48AE-8F21-17E38FFF5073}" srcOrd="3" destOrd="0" presId="urn:microsoft.com/office/officeart/2005/8/layout/process4"/>
    <dgm:cxn modelId="{E5370AD3-7B35-44CA-8EA5-50D87D8FE9FB}" type="presParOf" srcId="{E5049EC2-9631-449F-A8FE-0C1653F31A72}" destId="{454A0727-3518-49E0-89AF-FFE76611EA0F}" srcOrd="4" destOrd="0" presId="urn:microsoft.com/office/officeart/2005/8/layout/process4"/>
    <dgm:cxn modelId="{63E67267-F5FF-4B21-B56D-8A5E5F9B0CB4}" type="presParOf" srcId="{454A0727-3518-49E0-89AF-FFE76611EA0F}" destId="{83ADC389-FBD2-4C1D-A08F-5835C97F95CE}" srcOrd="0" destOrd="0" presId="urn:microsoft.com/office/officeart/2005/8/layout/process4"/>
    <dgm:cxn modelId="{AA1A54B6-7E4B-41EB-9284-9AA7F43AC441}" type="presParOf" srcId="{E5049EC2-9631-449F-A8FE-0C1653F31A72}" destId="{A09B9AFA-6086-4A90-8570-315856D6A393}" srcOrd="5" destOrd="0" presId="urn:microsoft.com/office/officeart/2005/8/layout/process4"/>
    <dgm:cxn modelId="{383AE3EF-D8BA-4A3E-8645-ED2A670F0CFB}" type="presParOf" srcId="{E5049EC2-9631-449F-A8FE-0C1653F31A72}" destId="{A19866F8-A26B-400A-B663-F5471B9C532E}" srcOrd="6" destOrd="0" presId="urn:microsoft.com/office/officeart/2005/8/layout/process4"/>
    <dgm:cxn modelId="{B687F75C-591E-44BB-B070-E2277037B812}" type="presParOf" srcId="{A19866F8-A26B-400A-B663-F5471B9C532E}" destId="{43E7BC3F-5480-4F44-8A1A-35E4C7A29184}" srcOrd="0" destOrd="0" presId="urn:microsoft.com/office/officeart/2005/8/layout/process4"/>
  </dgm:cxnLst>
  <dgm:bg>
    <a:solidFill>
      <a:schemeClr val="accent6">
        <a:lumMod val="60000"/>
        <a:lumOff val="40000"/>
      </a:schemeClr>
    </a:solidFill>
  </dgm:bg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FF02D52-58DF-48C4-BD16-E7D980CAD9FC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FB044E3-38E7-4E5C-82C4-0299AE512FB2}">
      <dgm:prSet phldrT="[Text]"/>
      <dgm:spPr>
        <a:solidFill>
          <a:srgbClr val="002060"/>
        </a:solidFill>
      </dgm:spPr>
      <dgm:t>
        <a:bodyPr/>
        <a:lstStyle/>
        <a:p>
          <a:r>
            <a:rPr lang="en-US" dirty="0" smtClean="0"/>
            <a:t>In two weeks reached front porch </a:t>
          </a:r>
          <a:endParaRPr lang="en-US" dirty="0"/>
        </a:p>
      </dgm:t>
    </dgm:pt>
    <dgm:pt modelId="{9B4A8958-1405-4FCB-8DEB-03DCBD1E30DC}" type="parTrans" cxnId="{53480908-4FD2-4A4E-81FC-7A50C18261BA}">
      <dgm:prSet/>
      <dgm:spPr/>
      <dgm:t>
        <a:bodyPr/>
        <a:lstStyle/>
        <a:p>
          <a:endParaRPr lang="en-US"/>
        </a:p>
      </dgm:t>
    </dgm:pt>
    <dgm:pt modelId="{F7125B27-8399-43A6-B85A-DE545C5DD621}" type="sibTrans" cxnId="{53480908-4FD2-4A4E-81FC-7A50C18261BA}">
      <dgm:prSet/>
      <dgm:spPr/>
      <dgm:t>
        <a:bodyPr/>
        <a:lstStyle/>
        <a:p>
          <a:endParaRPr lang="en-US"/>
        </a:p>
      </dgm:t>
    </dgm:pt>
    <dgm:pt modelId="{9B9A05D7-E760-48E0-9602-CC993718CB0D}">
      <dgm:prSet phldrT="[Text]"/>
      <dgm:spPr>
        <a:solidFill>
          <a:srgbClr val="002060"/>
        </a:solidFill>
      </dgm:spPr>
      <dgm:t>
        <a:bodyPr/>
        <a:lstStyle/>
        <a:p>
          <a:r>
            <a:rPr lang="en-US" dirty="0" smtClean="0"/>
            <a:t>Chuck continued to walk without Duke</a:t>
          </a:r>
          <a:endParaRPr lang="en-US" dirty="0"/>
        </a:p>
      </dgm:t>
    </dgm:pt>
    <dgm:pt modelId="{D00C0398-DEFF-4BC9-AE97-7AF77D358291}" type="parTrans" cxnId="{087E7C6A-414E-4B90-B1F6-2E6C626EB179}">
      <dgm:prSet/>
      <dgm:spPr/>
      <dgm:t>
        <a:bodyPr/>
        <a:lstStyle/>
        <a:p>
          <a:endParaRPr lang="en-US"/>
        </a:p>
      </dgm:t>
    </dgm:pt>
    <dgm:pt modelId="{B687E67E-4A72-4150-A912-7457CCD505C2}" type="sibTrans" cxnId="{087E7C6A-414E-4B90-B1F6-2E6C626EB179}">
      <dgm:prSet/>
      <dgm:spPr/>
      <dgm:t>
        <a:bodyPr/>
        <a:lstStyle/>
        <a:p>
          <a:endParaRPr lang="en-US"/>
        </a:p>
      </dgm:t>
    </dgm:pt>
    <dgm:pt modelId="{294F970C-45B9-44AC-AB91-5F105BBFD634}">
      <dgm:prSet phldrT="[Text]"/>
      <dgm:spPr>
        <a:solidFill>
          <a:srgbClr val="002060"/>
        </a:solidFill>
      </dgm:spPr>
      <dgm:t>
        <a:bodyPr/>
        <a:lstStyle/>
        <a:p>
          <a:r>
            <a:rPr lang="en-US" dirty="0" smtClean="0"/>
            <a:t>Chuck underwent physiotherapy and exercises </a:t>
          </a:r>
          <a:endParaRPr lang="en-US" dirty="0"/>
        </a:p>
      </dgm:t>
    </dgm:pt>
    <dgm:pt modelId="{77BCA1D4-95A1-4F2F-912E-B612EECF11F0}" type="parTrans" cxnId="{B4781695-D967-4635-A81B-75F26AF0F28B}">
      <dgm:prSet/>
      <dgm:spPr/>
      <dgm:t>
        <a:bodyPr/>
        <a:lstStyle/>
        <a:p>
          <a:endParaRPr lang="en-US"/>
        </a:p>
      </dgm:t>
    </dgm:pt>
    <dgm:pt modelId="{C5870A24-8E34-489D-A51F-7ED9E7E63DB9}" type="sibTrans" cxnId="{B4781695-D967-4635-A81B-75F26AF0F28B}">
      <dgm:prSet/>
      <dgm:spPr/>
      <dgm:t>
        <a:bodyPr/>
        <a:lstStyle/>
        <a:p>
          <a:endParaRPr lang="en-US"/>
        </a:p>
      </dgm:t>
    </dgm:pt>
    <dgm:pt modelId="{A8DE0B10-B26B-4F03-A956-7124B30FA33D}">
      <dgm:prSet phldrT="[Text]"/>
      <dgm:spPr>
        <a:solidFill>
          <a:srgbClr val="002060"/>
        </a:solidFill>
      </dgm:spPr>
      <dgm:t>
        <a:bodyPr/>
        <a:lstStyle/>
        <a:p>
          <a:r>
            <a:rPr lang="en-US" dirty="0" smtClean="0"/>
            <a:t>4 Jan : Chuck walked 200 </a:t>
          </a:r>
          <a:r>
            <a:rPr lang="en-US" dirty="0" err="1" smtClean="0"/>
            <a:t>mtr</a:t>
          </a:r>
          <a:r>
            <a:rPr lang="en-US" dirty="0" smtClean="0"/>
            <a:t> without Duke</a:t>
          </a:r>
          <a:endParaRPr lang="en-US" dirty="0"/>
        </a:p>
      </dgm:t>
    </dgm:pt>
    <dgm:pt modelId="{EF8811A1-27B9-4532-A5BF-491A51A61698}" type="parTrans" cxnId="{998B5D3D-A029-44F6-8B7F-DE99F67B0A4A}">
      <dgm:prSet/>
      <dgm:spPr/>
      <dgm:t>
        <a:bodyPr/>
        <a:lstStyle/>
        <a:p>
          <a:endParaRPr lang="en-US"/>
        </a:p>
      </dgm:t>
    </dgm:pt>
    <dgm:pt modelId="{C118E8D6-DE82-48D5-AD5A-C6D70F0A11D3}" type="sibTrans" cxnId="{998B5D3D-A029-44F6-8B7F-DE99F67B0A4A}">
      <dgm:prSet/>
      <dgm:spPr/>
      <dgm:t>
        <a:bodyPr/>
        <a:lstStyle/>
        <a:p>
          <a:endParaRPr lang="en-US"/>
        </a:p>
      </dgm:t>
    </dgm:pt>
    <dgm:pt modelId="{A6F57DCC-438D-4F86-AE45-802AA9D4D753}">
      <dgm:prSet phldrT="[Text]"/>
      <dgm:spPr>
        <a:solidFill>
          <a:srgbClr val="002060"/>
        </a:solidFill>
      </dgm:spPr>
      <dgm:t>
        <a:bodyPr/>
        <a:lstStyle/>
        <a:p>
          <a:r>
            <a:rPr lang="en-US" dirty="0" smtClean="0"/>
            <a:t>1 March : began working full day</a:t>
          </a:r>
          <a:endParaRPr lang="en-US" dirty="0"/>
        </a:p>
      </dgm:t>
    </dgm:pt>
    <dgm:pt modelId="{B285C658-F79A-4ACC-9BE2-129D3CA385C8}" type="parTrans" cxnId="{52D534E6-AA42-447F-A959-76C1672DDEA0}">
      <dgm:prSet/>
      <dgm:spPr/>
      <dgm:t>
        <a:bodyPr/>
        <a:lstStyle/>
        <a:p>
          <a:endParaRPr lang="en-US"/>
        </a:p>
      </dgm:t>
    </dgm:pt>
    <dgm:pt modelId="{9A680693-1432-4EE1-A5D4-060644CA2DA8}" type="sibTrans" cxnId="{52D534E6-AA42-447F-A959-76C1672DDEA0}">
      <dgm:prSet/>
      <dgm:spPr/>
      <dgm:t>
        <a:bodyPr/>
        <a:lstStyle/>
        <a:p>
          <a:endParaRPr lang="en-US"/>
        </a:p>
      </dgm:t>
    </dgm:pt>
    <dgm:pt modelId="{214546ED-71F7-4940-B488-275E62F4E6AD}">
      <dgm:prSet phldrT="[Text]"/>
      <dgm:spPr>
        <a:solidFill>
          <a:srgbClr val="002060"/>
        </a:solidFill>
      </dgm:spPr>
      <dgm:t>
        <a:bodyPr/>
        <a:lstStyle/>
        <a:p>
          <a:r>
            <a:rPr lang="en-US" dirty="0" smtClean="0"/>
            <a:t>13 months later : promoted to post of Regional Manager    </a:t>
          </a:r>
          <a:endParaRPr lang="en-US" dirty="0"/>
        </a:p>
      </dgm:t>
    </dgm:pt>
    <dgm:pt modelId="{E868F6CA-7AAF-483C-94F0-D55086ACC91D}" type="parTrans" cxnId="{D806E0D4-22A9-4B91-8CD0-F972BA1CDAD7}">
      <dgm:prSet/>
      <dgm:spPr/>
      <dgm:t>
        <a:bodyPr/>
        <a:lstStyle/>
        <a:p>
          <a:endParaRPr lang="en-US"/>
        </a:p>
      </dgm:t>
    </dgm:pt>
    <dgm:pt modelId="{E03B4FC7-EB80-47F1-9DBF-DA4B1743690A}" type="sibTrans" cxnId="{D806E0D4-22A9-4B91-8CD0-F972BA1CDAD7}">
      <dgm:prSet/>
      <dgm:spPr/>
      <dgm:t>
        <a:bodyPr/>
        <a:lstStyle/>
        <a:p>
          <a:endParaRPr lang="en-US"/>
        </a:p>
      </dgm:t>
    </dgm:pt>
    <dgm:pt modelId="{E45EC944-1885-4AFF-8A66-5A6D222E576A}" type="pres">
      <dgm:prSet presAssocID="{0FF02D52-58DF-48C4-BD16-E7D980CAD9FC}" presName="Name0" presStyleCnt="0">
        <dgm:presLayoutVars>
          <dgm:dir/>
          <dgm:animLvl val="lvl"/>
          <dgm:resizeHandles val="exact"/>
        </dgm:presLayoutVars>
      </dgm:prSet>
      <dgm:spPr/>
    </dgm:pt>
    <dgm:pt modelId="{A949C465-9516-4103-B314-3757F3D8D556}" type="pres">
      <dgm:prSet presAssocID="{9B9A05D7-E760-48E0-9602-CC993718CB0D}" presName="boxAndChildren" presStyleCnt="0"/>
      <dgm:spPr/>
    </dgm:pt>
    <dgm:pt modelId="{819C4574-F210-4FDB-9C2D-0A0C36BE1CB0}" type="pres">
      <dgm:prSet presAssocID="{9B9A05D7-E760-48E0-9602-CC993718CB0D}" presName="parentTextBox" presStyleLbl="node1" presStyleIdx="0" presStyleCnt="6"/>
      <dgm:spPr/>
    </dgm:pt>
    <dgm:pt modelId="{B39BC1B7-C1C0-474C-B323-94BCC86ABB30}" type="pres">
      <dgm:prSet presAssocID="{E03B4FC7-EB80-47F1-9DBF-DA4B1743690A}" presName="sp" presStyleCnt="0"/>
      <dgm:spPr/>
    </dgm:pt>
    <dgm:pt modelId="{D2810FCE-456D-4ED0-9AEA-E8E44CCFA0BA}" type="pres">
      <dgm:prSet presAssocID="{214546ED-71F7-4940-B488-275E62F4E6AD}" presName="arrowAndChildren" presStyleCnt="0"/>
      <dgm:spPr/>
    </dgm:pt>
    <dgm:pt modelId="{2CC6FD72-B5CC-4CA1-9A20-E26CB0FB5AFA}" type="pres">
      <dgm:prSet presAssocID="{214546ED-71F7-4940-B488-275E62F4E6AD}" presName="parentTextArrow" presStyleLbl="node1" presStyleIdx="1" presStyleCnt="6"/>
      <dgm:spPr/>
      <dgm:t>
        <a:bodyPr/>
        <a:lstStyle/>
        <a:p>
          <a:endParaRPr lang="en-US"/>
        </a:p>
      </dgm:t>
    </dgm:pt>
    <dgm:pt modelId="{6649F17F-EFAD-41A5-8213-9F204E3F42F8}" type="pres">
      <dgm:prSet presAssocID="{9A680693-1432-4EE1-A5D4-060644CA2DA8}" presName="sp" presStyleCnt="0"/>
      <dgm:spPr/>
    </dgm:pt>
    <dgm:pt modelId="{C3AC7CBC-99C6-4B71-BAF7-89C7ABC4AD67}" type="pres">
      <dgm:prSet presAssocID="{A6F57DCC-438D-4F86-AE45-802AA9D4D753}" presName="arrowAndChildren" presStyleCnt="0"/>
      <dgm:spPr/>
    </dgm:pt>
    <dgm:pt modelId="{6E76E1B8-A285-4F53-9B1C-1DED3FB11FDC}" type="pres">
      <dgm:prSet presAssocID="{A6F57DCC-438D-4F86-AE45-802AA9D4D753}" presName="parentTextArrow" presStyleLbl="node1" presStyleIdx="2" presStyleCnt="6"/>
      <dgm:spPr/>
      <dgm:t>
        <a:bodyPr/>
        <a:lstStyle/>
        <a:p>
          <a:endParaRPr lang="en-US"/>
        </a:p>
      </dgm:t>
    </dgm:pt>
    <dgm:pt modelId="{F4127397-F9EE-420B-A332-0A1EFC95CD45}" type="pres">
      <dgm:prSet presAssocID="{C118E8D6-DE82-48D5-AD5A-C6D70F0A11D3}" presName="sp" presStyleCnt="0"/>
      <dgm:spPr/>
    </dgm:pt>
    <dgm:pt modelId="{E653A95A-B6D8-4939-B486-08242127515C}" type="pres">
      <dgm:prSet presAssocID="{A8DE0B10-B26B-4F03-A956-7124B30FA33D}" presName="arrowAndChildren" presStyleCnt="0"/>
      <dgm:spPr/>
    </dgm:pt>
    <dgm:pt modelId="{692CF79C-A18E-45A1-8F06-B898059F7793}" type="pres">
      <dgm:prSet presAssocID="{A8DE0B10-B26B-4F03-A956-7124B30FA33D}" presName="parentTextArrow" presStyleLbl="node1" presStyleIdx="3" presStyleCnt="6"/>
      <dgm:spPr/>
      <dgm:t>
        <a:bodyPr/>
        <a:lstStyle/>
        <a:p>
          <a:endParaRPr lang="en-US"/>
        </a:p>
      </dgm:t>
    </dgm:pt>
    <dgm:pt modelId="{08DB1BF2-36F5-468E-9B9F-761C5FBBA7D2}" type="pres">
      <dgm:prSet presAssocID="{C5870A24-8E34-489D-A51F-7ED9E7E63DB9}" presName="sp" presStyleCnt="0"/>
      <dgm:spPr/>
    </dgm:pt>
    <dgm:pt modelId="{D1563982-23A8-4417-B5F6-7CE31C29B5DC}" type="pres">
      <dgm:prSet presAssocID="{294F970C-45B9-44AC-AB91-5F105BBFD634}" presName="arrowAndChildren" presStyleCnt="0"/>
      <dgm:spPr/>
    </dgm:pt>
    <dgm:pt modelId="{219E7015-27B2-4DE8-9751-A5FD5A778199}" type="pres">
      <dgm:prSet presAssocID="{294F970C-45B9-44AC-AB91-5F105BBFD634}" presName="parentTextArrow" presStyleLbl="node1" presStyleIdx="4" presStyleCnt="6"/>
      <dgm:spPr/>
      <dgm:t>
        <a:bodyPr/>
        <a:lstStyle/>
        <a:p>
          <a:endParaRPr lang="en-US"/>
        </a:p>
      </dgm:t>
    </dgm:pt>
    <dgm:pt modelId="{8DA58EDE-9CA8-42B1-AB0C-E8853ED42C3C}" type="pres">
      <dgm:prSet presAssocID="{F7125B27-8399-43A6-B85A-DE545C5DD621}" presName="sp" presStyleCnt="0"/>
      <dgm:spPr/>
    </dgm:pt>
    <dgm:pt modelId="{B7B5497C-DA54-4552-93B5-48FF19C166B1}" type="pres">
      <dgm:prSet presAssocID="{3FB044E3-38E7-4E5C-82C4-0299AE512FB2}" presName="arrowAndChildren" presStyleCnt="0"/>
      <dgm:spPr/>
    </dgm:pt>
    <dgm:pt modelId="{D671D9BA-DA88-4EFC-A20C-8BACFEB42B22}" type="pres">
      <dgm:prSet presAssocID="{3FB044E3-38E7-4E5C-82C4-0299AE512FB2}" presName="parentTextArrow" presStyleLbl="node1" presStyleIdx="5" presStyleCnt="6"/>
      <dgm:spPr/>
      <dgm:t>
        <a:bodyPr/>
        <a:lstStyle/>
        <a:p>
          <a:endParaRPr lang="en-US"/>
        </a:p>
      </dgm:t>
    </dgm:pt>
  </dgm:ptLst>
  <dgm:cxnLst>
    <dgm:cxn modelId="{53480908-4FD2-4A4E-81FC-7A50C18261BA}" srcId="{0FF02D52-58DF-48C4-BD16-E7D980CAD9FC}" destId="{3FB044E3-38E7-4E5C-82C4-0299AE512FB2}" srcOrd="0" destOrd="0" parTransId="{9B4A8958-1405-4FCB-8DEB-03DCBD1E30DC}" sibTransId="{F7125B27-8399-43A6-B85A-DE545C5DD621}"/>
    <dgm:cxn modelId="{52D534E6-AA42-447F-A959-76C1672DDEA0}" srcId="{0FF02D52-58DF-48C4-BD16-E7D980CAD9FC}" destId="{A6F57DCC-438D-4F86-AE45-802AA9D4D753}" srcOrd="3" destOrd="0" parTransId="{B285C658-F79A-4ACC-9BE2-129D3CA385C8}" sibTransId="{9A680693-1432-4EE1-A5D4-060644CA2DA8}"/>
    <dgm:cxn modelId="{E7BF0022-D780-4A70-BF62-EBFF87652A41}" type="presOf" srcId="{214546ED-71F7-4940-B488-275E62F4E6AD}" destId="{2CC6FD72-B5CC-4CA1-9A20-E26CB0FB5AFA}" srcOrd="0" destOrd="0" presId="urn:microsoft.com/office/officeart/2005/8/layout/process4"/>
    <dgm:cxn modelId="{D1CF4DAA-AA74-4C0D-A18B-464DCDED00E7}" type="presOf" srcId="{3FB044E3-38E7-4E5C-82C4-0299AE512FB2}" destId="{D671D9BA-DA88-4EFC-A20C-8BACFEB42B22}" srcOrd="0" destOrd="0" presId="urn:microsoft.com/office/officeart/2005/8/layout/process4"/>
    <dgm:cxn modelId="{E124345B-5CB6-4B31-BB57-E7EBC01F4582}" type="presOf" srcId="{A8DE0B10-B26B-4F03-A956-7124B30FA33D}" destId="{692CF79C-A18E-45A1-8F06-B898059F7793}" srcOrd="0" destOrd="0" presId="urn:microsoft.com/office/officeart/2005/8/layout/process4"/>
    <dgm:cxn modelId="{087E7C6A-414E-4B90-B1F6-2E6C626EB179}" srcId="{0FF02D52-58DF-48C4-BD16-E7D980CAD9FC}" destId="{9B9A05D7-E760-48E0-9602-CC993718CB0D}" srcOrd="5" destOrd="0" parTransId="{D00C0398-DEFF-4BC9-AE97-7AF77D358291}" sibTransId="{B687E67E-4A72-4150-A912-7457CCD505C2}"/>
    <dgm:cxn modelId="{998B5D3D-A029-44F6-8B7F-DE99F67B0A4A}" srcId="{0FF02D52-58DF-48C4-BD16-E7D980CAD9FC}" destId="{A8DE0B10-B26B-4F03-A956-7124B30FA33D}" srcOrd="2" destOrd="0" parTransId="{EF8811A1-27B9-4532-A5BF-491A51A61698}" sibTransId="{C118E8D6-DE82-48D5-AD5A-C6D70F0A11D3}"/>
    <dgm:cxn modelId="{EC0ED35D-6F43-426A-A1EE-803444DE357E}" type="presOf" srcId="{9B9A05D7-E760-48E0-9602-CC993718CB0D}" destId="{819C4574-F210-4FDB-9C2D-0A0C36BE1CB0}" srcOrd="0" destOrd="0" presId="urn:microsoft.com/office/officeart/2005/8/layout/process4"/>
    <dgm:cxn modelId="{20198BED-9181-446C-B063-C89AED280ED1}" type="presOf" srcId="{A6F57DCC-438D-4F86-AE45-802AA9D4D753}" destId="{6E76E1B8-A285-4F53-9B1C-1DED3FB11FDC}" srcOrd="0" destOrd="0" presId="urn:microsoft.com/office/officeart/2005/8/layout/process4"/>
    <dgm:cxn modelId="{D806E0D4-22A9-4B91-8CD0-F972BA1CDAD7}" srcId="{0FF02D52-58DF-48C4-BD16-E7D980CAD9FC}" destId="{214546ED-71F7-4940-B488-275E62F4E6AD}" srcOrd="4" destOrd="0" parTransId="{E868F6CA-7AAF-483C-94F0-D55086ACC91D}" sibTransId="{E03B4FC7-EB80-47F1-9DBF-DA4B1743690A}"/>
    <dgm:cxn modelId="{2517BCC9-0C66-4007-BCC4-806ACFFE1FBB}" type="presOf" srcId="{0FF02D52-58DF-48C4-BD16-E7D980CAD9FC}" destId="{E45EC944-1885-4AFF-8A66-5A6D222E576A}" srcOrd="0" destOrd="0" presId="urn:microsoft.com/office/officeart/2005/8/layout/process4"/>
    <dgm:cxn modelId="{B4781695-D967-4635-A81B-75F26AF0F28B}" srcId="{0FF02D52-58DF-48C4-BD16-E7D980CAD9FC}" destId="{294F970C-45B9-44AC-AB91-5F105BBFD634}" srcOrd="1" destOrd="0" parTransId="{77BCA1D4-95A1-4F2F-912E-B612EECF11F0}" sibTransId="{C5870A24-8E34-489D-A51F-7ED9E7E63DB9}"/>
    <dgm:cxn modelId="{8AA09753-0C0F-4978-8ECE-F0D565E3265B}" type="presOf" srcId="{294F970C-45B9-44AC-AB91-5F105BBFD634}" destId="{219E7015-27B2-4DE8-9751-A5FD5A778199}" srcOrd="0" destOrd="0" presId="urn:microsoft.com/office/officeart/2005/8/layout/process4"/>
    <dgm:cxn modelId="{DBFC98B3-E91F-44F6-B5E1-5697CF619F59}" type="presParOf" srcId="{E45EC944-1885-4AFF-8A66-5A6D222E576A}" destId="{A949C465-9516-4103-B314-3757F3D8D556}" srcOrd="0" destOrd="0" presId="urn:microsoft.com/office/officeart/2005/8/layout/process4"/>
    <dgm:cxn modelId="{A836F46C-BB90-47B2-9AB3-BF5325AB53A5}" type="presParOf" srcId="{A949C465-9516-4103-B314-3757F3D8D556}" destId="{819C4574-F210-4FDB-9C2D-0A0C36BE1CB0}" srcOrd="0" destOrd="0" presId="urn:microsoft.com/office/officeart/2005/8/layout/process4"/>
    <dgm:cxn modelId="{590EADB7-EEF6-461A-8247-90116EFDCB23}" type="presParOf" srcId="{E45EC944-1885-4AFF-8A66-5A6D222E576A}" destId="{B39BC1B7-C1C0-474C-B323-94BCC86ABB30}" srcOrd="1" destOrd="0" presId="urn:microsoft.com/office/officeart/2005/8/layout/process4"/>
    <dgm:cxn modelId="{F399CF9E-CDD8-4E9D-8896-E05B2B12F37F}" type="presParOf" srcId="{E45EC944-1885-4AFF-8A66-5A6D222E576A}" destId="{D2810FCE-456D-4ED0-9AEA-E8E44CCFA0BA}" srcOrd="2" destOrd="0" presId="urn:microsoft.com/office/officeart/2005/8/layout/process4"/>
    <dgm:cxn modelId="{3F7058A9-8471-4539-AA1D-5D83EE02AA4A}" type="presParOf" srcId="{D2810FCE-456D-4ED0-9AEA-E8E44CCFA0BA}" destId="{2CC6FD72-B5CC-4CA1-9A20-E26CB0FB5AFA}" srcOrd="0" destOrd="0" presId="urn:microsoft.com/office/officeart/2005/8/layout/process4"/>
    <dgm:cxn modelId="{1EF5156E-23D3-4D77-83AC-F9693BA951F0}" type="presParOf" srcId="{E45EC944-1885-4AFF-8A66-5A6D222E576A}" destId="{6649F17F-EFAD-41A5-8213-9F204E3F42F8}" srcOrd="3" destOrd="0" presId="urn:microsoft.com/office/officeart/2005/8/layout/process4"/>
    <dgm:cxn modelId="{1B854C23-06F5-447D-976B-AF968F91A7EB}" type="presParOf" srcId="{E45EC944-1885-4AFF-8A66-5A6D222E576A}" destId="{C3AC7CBC-99C6-4B71-BAF7-89C7ABC4AD67}" srcOrd="4" destOrd="0" presId="urn:microsoft.com/office/officeart/2005/8/layout/process4"/>
    <dgm:cxn modelId="{753ECE47-F1C8-49D4-B057-2AAA7B782CC0}" type="presParOf" srcId="{C3AC7CBC-99C6-4B71-BAF7-89C7ABC4AD67}" destId="{6E76E1B8-A285-4F53-9B1C-1DED3FB11FDC}" srcOrd="0" destOrd="0" presId="urn:microsoft.com/office/officeart/2005/8/layout/process4"/>
    <dgm:cxn modelId="{1D0CD4F6-7871-4376-AA6C-46D3D1D70E5B}" type="presParOf" srcId="{E45EC944-1885-4AFF-8A66-5A6D222E576A}" destId="{F4127397-F9EE-420B-A332-0A1EFC95CD45}" srcOrd="5" destOrd="0" presId="urn:microsoft.com/office/officeart/2005/8/layout/process4"/>
    <dgm:cxn modelId="{E36F5D57-7036-4E5F-A5FB-28BF3B165551}" type="presParOf" srcId="{E45EC944-1885-4AFF-8A66-5A6D222E576A}" destId="{E653A95A-B6D8-4939-B486-08242127515C}" srcOrd="6" destOrd="0" presId="urn:microsoft.com/office/officeart/2005/8/layout/process4"/>
    <dgm:cxn modelId="{87AB332D-ACD9-4CEE-8099-5E9474F97A70}" type="presParOf" srcId="{E653A95A-B6D8-4939-B486-08242127515C}" destId="{692CF79C-A18E-45A1-8F06-B898059F7793}" srcOrd="0" destOrd="0" presId="urn:microsoft.com/office/officeart/2005/8/layout/process4"/>
    <dgm:cxn modelId="{40DC0F1E-D231-425C-855D-5F06BEB8D17B}" type="presParOf" srcId="{E45EC944-1885-4AFF-8A66-5A6D222E576A}" destId="{08DB1BF2-36F5-468E-9B9F-761C5FBBA7D2}" srcOrd="7" destOrd="0" presId="urn:microsoft.com/office/officeart/2005/8/layout/process4"/>
    <dgm:cxn modelId="{96005970-23EF-4361-BF2D-1639F3E4610E}" type="presParOf" srcId="{E45EC944-1885-4AFF-8A66-5A6D222E576A}" destId="{D1563982-23A8-4417-B5F6-7CE31C29B5DC}" srcOrd="8" destOrd="0" presId="urn:microsoft.com/office/officeart/2005/8/layout/process4"/>
    <dgm:cxn modelId="{9905CD5F-96CB-4D6B-9AD5-A6D9B5190FA8}" type="presParOf" srcId="{D1563982-23A8-4417-B5F6-7CE31C29B5DC}" destId="{219E7015-27B2-4DE8-9751-A5FD5A778199}" srcOrd="0" destOrd="0" presId="urn:microsoft.com/office/officeart/2005/8/layout/process4"/>
    <dgm:cxn modelId="{70EEFA61-C30D-41A0-A7E2-950E612BB01E}" type="presParOf" srcId="{E45EC944-1885-4AFF-8A66-5A6D222E576A}" destId="{8DA58EDE-9CA8-42B1-AB0C-E8853ED42C3C}" srcOrd="9" destOrd="0" presId="urn:microsoft.com/office/officeart/2005/8/layout/process4"/>
    <dgm:cxn modelId="{8AFBBEA5-9A10-4DCA-83C3-4F7416C023AB}" type="presParOf" srcId="{E45EC944-1885-4AFF-8A66-5A6D222E576A}" destId="{B7B5497C-DA54-4552-93B5-48FF19C166B1}" srcOrd="10" destOrd="0" presId="urn:microsoft.com/office/officeart/2005/8/layout/process4"/>
    <dgm:cxn modelId="{63E8C029-95A7-4B1A-899D-F83F2E63C4EB}" type="presParOf" srcId="{B7B5497C-DA54-4552-93B5-48FF19C166B1}" destId="{D671D9BA-DA88-4EFC-A20C-8BACFEB42B22}" srcOrd="0" destOrd="0" presId="urn:microsoft.com/office/officeart/2005/8/layout/process4"/>
  </dgm:cxnLst>
  <dgm:bg>
    <a:solidFill>
      <a:schemeClr val="accent6">
        <a:lumMod val="60000"/>
        <a:lumOff val="40000"/>
      </a:schemeClr>
    </a:solidFill>
  </dgm:bg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0C36CF6-F1DD-466B-AD01-C5F064C8BF38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74F4477-FD69-4D34-934C-F1380F3A596D}">
      <dgm:prSet phldrT="[Text]"/>
      <dgm:spPr/>
      <dgm:t>
        <a:bodyPr/>
        <a:lstStyle/>
        <a:p>
          <a:r>
            <a:rPr lang="en-US" dirty="0" smtClean="0"/>
            <a:t>12 Oct 1957 : </a:t>
          </a:r>
          <a:r>
            <a:rPr lang="en-US" dirty="0" err="1" smtClean="0"/>
            <a:t>Hoopers</a:t>
          </a:r>
          <a:r>
            <a:rPr lang="en-US" dirty="0" smtClean="0"/>
            <a:t> had guests</a:t>
          </a:r>
          <a:endParaRPr lang="en-US" dirty="0"/>
        </a:p>
      </dgm:t>
    </dgm:pt>
    <dgm:pt modelId="{B256CE70-6CC5-4D0D-861F-D896593C8F86}" type="parTrans" cxnId="{00303AAE-B7ED-4621-8D93-05DAB0C31161}">
      <dgm:prSet/>
      <dgm:spPr/>
      <dgm:t>
        <a:bodyPr/>
        <a:lstStyle/>
        <a:p>
          <a:endParaRPr lang="en-US"/>
        </a:p>
      </dgm:t>
    </dgm:pt>
    <dgm:pt modelId="{E7C4757F-1993-4E5D-B1A0-C41ABD69D102}" type="sibTrans" cxnId="{00303AAE-B7ED-4621-8D93-05DAB0C31161}">
      <dgm:prSet/>
      <dgm:spPr/>
      <dgm:t>
        <a:bodyPr/>
        <a:lstStyle/>
        <a:p>
          <a:endParaRPr lang="en-US"/>
        </a:p>
      </dgm:t>
    </dgm:pt>
    <dgm:pt modelId="{CBF507C4-DFD3-413F-865A-291A45910967}">
      <dgm:prSet phldrT="[Text]"/>
      <dgm:spPr/>
      <dgm:t>
        <a:bodyPr/>
        <a:lstStyle/>
        <a:p>
          <a:r>
            <a:rPr lang="en-US" dirty="0" smtClean="0"/>
            <a:t>13 Oct 1957  : Duke succumbed to injuries   </a:t>
          </a:r>
          <a:endParaRPr lang="en-US" dirty="0"/>
        </a:p>
      </dgm:t>
    </dgm:pt>
    <dgm:pt modelId="{1A36D71F-54CD-4A6F-9E5A-130F02202B05}" type="parTrans" cxnId="{57B71877-0199-4C46-A27B-F5CAFFCB2202}">
      <dgm:prSet/>
      <dgm:spPr/>
      <dgm:t>
        <a:bodyPr/>
        <a:lstStyle/>
        <a:p>
          <a:endParaRPr lang="en-US"/>
        </a:p>
      </dgm:t>
    </dgm:pt>
    <dgm:pt modelId="{4A0D3229-79EA-4617-8B23-3AF405B1C6AC}" type="sibTrans" cxnId="{57B71877-0199-4C46-A27B-F5CAFFCB2202}">
      <dgm:prSet/>
      <dgm:spPr/>
      <dgm:t>
        <a:bodyPr/>
        <a:lstStyle/>
        <a:p>
          <a:endParaRPr lang="en-US"/>
        </a:p>
      </dgm:t>
    </dgm:pt>
    <dgm:pt modelId="{B1DFFD04-FB77-4EF8-8230-17A4ABF427B7}">
      <dgm:prSet phldrT="[Text]"/>
      <dgm:spPr/>
      <dgm:t>
        <a:bodyPr/>
        <a:lstStyle/>
        <a:p>
          <a:r>
            <a:rPr lang="en-US" dirty="0" smtClean="0"/>
            <a:t>Chuck heard screech of breaks</a:t>
          </a:r>
          <a:endParaRPr lang="en-US" dirty="0"/>
        </a:p>
      </dgm:t>
    </dgm:pt>
    <dgm:pt modelId="{DEBA87A2-E67A-46E1-BD04-1F6393A21834}" type="parTrans" cxnId="{1AD980ED-7EC7-4B44-AF7E-B40B597BC537}">
      <dgm:prSet/>
      <dgm:spPr/>
      <dgm:t>
        <a:bodyPr/>
        <a:lstStyle/>
        <a:p>
          <a:endParaRPr lang="en-US"/>
        </a:p>
      </dgm:t>
    </dgm:pt>
    <dgm:pt modelId="{ABDE20ED-93ED-4B54-BA14-56F5BB8F3C20}" type="sibTrans" cxnId="{1AD980ED-7EC7-4B44-AF7E-B40B597BC537}">
      <dgm:prSet/>
      <dgm:spPr/>
      <dgm:t>
        <a:bodyPr/>
        <a:lstStyle/>
        <a:p>
          <a:endParaRPr lang="en-US"/>
        </a:p>
      </dgm:t>
    </dgm:pt>
    <dgm:pt modelId="{81FE1516-6E24-4A57-876A-EA96ED7154CA}">
      <dgm:prSet phldrT="[Text]"/>
      <dgm:spPr/>
      <dgm:t>
        <a:bodyPr/>
        <a:lstStyle/>
        <a:p>
          <a:r>
            <a:rPr lang="en-US" dirty="0" smtClean="0"/>
            <a:t>Found Duke run over by car</a:t>
          </a:r>
          <a:endParaRPr lang="en-US" dirty="0"/>
        </a:p>
      </dgm:t>
    </dgm:pt>
    <dgm:pt modelId="{0E6E59E4-70D4-447A-A4B1-C72FD41764C0}" type="parTrans" cxnId="{004F3055-D6DC-4100-ABDF-D00C991E6B6A}">
      <dgm:prSet/>
      <dgm:spPr/>
      <dgm:t>
        <a:bodyPr/>
        <a:lstStyle/>
        <a:p>
          <a:endParaRPr lang="en-US"/>
        </a:p>
      </dgm:t>
    </dgm:pt>
    <dgm:pt modelId="{EE5EF7C4-D5F0-4035-BF40-508ED25ECCE0}" type="sibTrans" cxnId="{004F3055-D6DC-4100-ABDF-D00C991E6B6A}">
      <dgm:prSet/>
      <dgm:spPr/>
      <dgm:t>
        <a:bodyPr/>
        <a:lstStyle/>
        <a:p>
          <a:endParaRPr lang="en-US"/>
        </a:p>
      </dgm:t>
    </dgm:pt>
    <dgm:pt modelId="{2E085E61-2D5E-46C8-91F0-2860530F4F08}">
      <dgm:prSet phldrT="[Text]"/>
      <dgm:spPr/>
      <dgm:t>
        <a:bodyPr/>
        <a:lstStyle/>
        <a:p>
          <a:r>
            <a:rPr lang="en-US" dirty="0" smtClean="0"/>
            <a:t>Duke hospitalized </a:t>
          </a:r>
          <a:endParaRPr lang="en-US" dirty="0"/>
        </a:p>
      </dgm:t>
    </dgm:pt>
    <dgm:pt modelId="{2763FEE9-805C-4B30-8229-D465D87808D9}" type="parTrans" cxnId="{A5408307-72B4-4199-97E3-E2A697EE3B88}">
      <dgm:prSet/>
      <dgm:spPr/>
      <dgm:t>
        <a:bodyPr/>
        <a:lstStyle/>
        <a:p>
          <a:endParaRPr lang="en-US"/>
        </a:p>
      </dgm:t>
    </dgm:pt>
    <dgm:pt modelId="{4753AF35-1596-4F85-81BA-16F34EEF7A3B}" type="sibTrans" cxnId="{A5408307-72B4-4199-97E3-E2A697EE3B88}">
      <dgm:prSet/>
      <dgm:spPr/>
      <dgm:t>
        <a:bodyPr/>
        <a:lstStyle/>
        <a:p>
          <a:endParaRPr lang="en-US"/>
        </a:p>
      </dgm:t>
    </dgm:pt>
    <dgm:pt modelId="{1DCDECAC-C5B0-4C3F-B135-A81B9AF26049}" type="pres">
      <dgm:prSet presAssocID="{C0C36CF6-F1DD-466B-AD01-C5F064C8BF38}" presName="Name0" presStyleCnt="0">
        <dgm:presLayoutVars>
          <dgm:dir/>
          <dgm:animLvl val="lvl"/>
          <dgm:resizeHandles val="exact"/>
        </dgm:presLayoutVars>
      </dgm:prSet>
      <dgm:spPr/>
    </dgm:pt>
    <dgm:pt modelId="{D384F5C9-E0E3-457D-B135-D48DA7A3BF6E}" type="pres">
      <dgm:prSet presAssocID="{CBF507C4-DFD3-413F-865A-291A45910967}" presName="boxAndChildren" presStyleCnt="0"/>
      <dgm:spPr/>
    </dgm:pt>
    <dgm:pt modelId="{7FB3E43D-69E5-499B-89E8-99A8C81AE69F}" type="pres">
      <dgm:prSet presAssocID="{CBF507C4-DFD3-413F-865A-291A45910967}" presName="parentTextBox" presStyleLbl="node1" presStyleIdx="0" presStyleCnt="5"/>
      <dgm:spPr/>
    </dgm:pt>
    <dgm:pt modelId="{0F161FAD-73B8-44AE-962A-AF8D1BB54DAA}" type="pres">
      <dgm:prSet presAssocID="{4753AF35-1596-4F85-81BA-16F34EEF7A3B}" presName="sp" presStyleCnt="0"/>
      <dgm:spPr/>
    </dgm:pt>
    <dgm:pt modelId="{79F0D149-D454-49D0-B360-DDDA6606CB10}" type="pres">
      <dgm:prSet presAssocID="{2E085E61-2D5E-46C8-91F0-2860530F4F08}" presName="arrowAndChildren" presStyleCnt="0"/>
      <dgm:spPr/>
    </dgm:pt>
    <dgm:pt modelId="{F7388BB6-243F-4C70-BBAF-0E5AA8E5CA59}" type="pres">
      <dgm:prSet presAssocID="{2E085E61-2D5E-46C8-91F0-2860530F4F08}" presName="parentTextArrow" presStyleLbl="node1" presStyleIdx="1" presStyleCnt="5"/>
      <dgm:spPr/>
      <dgm:t>
        <a:bodyPr/>
        <a:lstStyle/>
        <a:p>
          <a:endParaRPr lang="en-US"/>
        </a:p>
      </dgm:t>
    </dgm:pt>
    <dgm:pt modelId="{BBAFE9F2-B519-4501-A680-3D5F60D6354A}" type="pres">
      <dgm:prSet presAssocID="{EE5EF7C4-D5F0-4035-BF40-508ED25ECCE0}" presName="sp" presStyleCnt="0"/>
      <dgm:spPr/>
    </dgm:pt>
    <dgm:pt modelId="{8C23CA36-C451-4AAA-9CC8-60C88516E43C}" type="pres">
      <dgm:prSet presAssocID="{81FE1516-6E24-4A57-876A-EA96ED7154CA}" presName="arrowAndChildren" presStyleCnt="0"/>
      <dgm:spPr/>
    </dgm:pt>
    <dgm:pt modelId="{A7C6693F-018C-4A3E-B328-B4BE88BCAB2D}" type="pres">
      <dgm:prSet presAssocID="{81FE1516-6E24-4A57-876A-EA96ED7154CA}" presName="parentTextArrow" presStyleLbl="node1" presStyleIdx="2" presStyleCnt="5"/>
      <dgm:spPr/>
      <dgm:t>
        <a:bodyPr/>
        <a:lstStyle/>
        <a:p>
          <a:endParaRPr lang="en-US"/>
        </a:p>
      </dgm:t>
    </dgm:pt>
    <dgm:pt modelId="{EC3C498E-E8F8-4D00-8430-E452EDFB46D7}" type="pres">
      <dgm:prSet presAssocID="{ABDE20ED-93ED-4B54-BA14-56F5BB8F3C20}" presName="sp" presStyleCnt="0"/>
      <dgm:spPr/>
    </dgm:pt>
    <dgm:pt modelId="{5E852494-7BE5-4E47-A9DA-84DBBCC4F20F}" type="pres">
      <dgm:prSet presAssocID="{B1DFFD04-FB77-4EF8-8230-17A4ABF427B7}" presName="arrowAndChildren" presStyleCnt="0"/>
      <dgm:spPr/>
    </dgm:pt>
    <dgm:pt modelId="{BDEFA573-7116-414B-869C-18D1BEF8506D}" type="pres">
      <dgm:prSet presAssocID="{B1DFFD04-FB77-4EF8-8230-17A4ABF427B7}" presName="parentTextArrow" presStyleLbl="node1" presStyleIdx="3" presStyleCnt="5"/>
      <dgm:spPr/>
      <dgm:t>
        <a:bodyPr/>
        <a:lstStyle/>
        <a:p>
          <a:endParaRPr lang="en-US"/>
        </a:p>
      </dgm:t>
    </dgm:pt>
    <dgm:pt modelId="{6F4810C9-981A-49D5-B21C-3ADCEBA8B424}" type="pres">
      <dgm:prSet presAssocID="{E7C4757F-1993-4E5D-B1A0-C41ABD69D102}" presName="sp" presStyleCnt="0"/>
      <dgm:spPr/>
    </dgm:pt>
    <dgm:pt modelId="{B549F359-857B-4E8F-BA59-E1ED99275905}" type="pres">
      <dgm:prSet presAssocID="{974F4477-FD69-4D34-934C-F1380F3A596D}" presName="arrowAndChildren" presStyleCnt="0"/>
      <dgm:spPr/>
    </dgm:pt>
    <dgm:pt modelId="{FD696209-1C86-4266-9325-9DDE33FDA486}" type="pres">
      <dgm:prSet presAssocID="{974F4477-FD69-4D34-934C-F1380F3A596D}" presName="parentTextArrow" presStyleLbl="node1" presStyleIdx="4" presStyleCnt="5"/>
      <dgm:spPr/>
      <dgm:t>
        <a:bodyPr/>
        <a:lstStyle/>
        <a:p>
          <a:endParaRPr lang="en-US"/>
        </a:p>
      </dgm:t>
    </dgm:pt>
  </dgm:ptLst>
  <dgm:cxnLst>
    <dgm:cxn modelId="{1AD980ED-7EC7-4B44-AF7E-B40B597BC537}" srcId="{C0C36CF6-F1DD-466B-AD01-C5F064C8BF38}" destId="{B1DFFD04-FB77-4EF8-8230-17A4ABF427B7}" srcOrd="1" destOrd="0" parTransId="{DEBA87A2-E67A-46E1-BD04-1F6393A21834}" sibTransId="{ABDE20ED-93ED-4B54-BA14-56F5BB8F3C20}"/>
    <dgm:cxn modelId="{00303AAE-B7ED-4621-8D93-05DAB0C31161}" srcId="{C0C36CF6-F1DD-466B-AD01-C5F064C8BF38}" destId="{974F4477-FD69-4D34-934C-F1380F3A596D}" srcOrd="0" destOrd="0" parTransId="{B256CE70-6CC5-4D0D-861F-D896593C8F86}" sibTransId="{E7C4757F-1993-4E5D-B1A0-C41ABD69D102}"/>
    <dgm:cxn modelId="{42C7F23D-DAA2-4E8E-B413-9ADA35301D36}" type="presOf" srcId="{2E085E61-2D5E-46C8-91F0-2860530F4F08}" destId="{F7388BB6-243F-4C70-BBAF-0E5AA8E5CA59}" srcOrd="0" destOrd="0" presId="urn:microsoft.com/office/officeart/2005/8/layout/process4"/>
    <dgm:cxn modelId="{A5408307-72B4-4199-97E3-E2A697EE3B88}" srcId="{C0C36CF6-F1DD-466B-AD01-C5F064C8BF38}" destId="{2E085E61-2D5E-46C8-91F0-2860530F4F08}" srcOrd="3" destOrd="0" parTransId="{2763FEE9-805C-4B30-8229-D465D87808D9}" sibTransId="{4753AF35-1596-4F85-81BA-16F34EEF7A3B}"/>
    <dgm:cxn modelId="{CFCF9DBD-4F4D-4B43-892D-E53D4DB14624}" type="presOf" srcId="{C0C36CF6-F1DD-466B-AD01-C5F064C8BF38}" destId="{1DCDECAC-C5B0-4C3F-B135-A81B9AF26049}" srcOrd="0" destOrd="0" presId="urn:microsoft.com/office/officeart/2005/8/layout/process4"/>
    <dgm:cxn modelId="{2081F221-2ED1-4865-824A-33FCDA0C2EFB}" type="presOf" srcId="{81FE1516-6E24-4A57-876A-EA96ED7154CA}" destId="{A7C6693F-018C-4A3E-B328-B4BE88BCAB2D}" srcOrd="0" destOrd="0" presId="urn:microsoft.com/office/officeart/2005/8/layout/process4"/>
    <dgm:cxn modelId="{57B71877-0199-4C46-A27B-F5CAFFCB2202}" srcId="{C0C36CF6-F1DD-466B-AD01-C5F064C8BF38}" destId="{CBF507C4-DFD3-413F-865A-291A45910967}" srcOrd="4" destOrd="0" parTransId="{1A36D71F-54CD-4A6F-9E5A-130F02202B05}" sibTransId="{4A0D3229-79EA-4617-8B23-3AF405B1C6AC}"/>
    <dgm:cxn modelId="{CE5C40D6-BBC2-4CE4-8541-C53082B3EC62}" type="presOf" srcId="{974F4477-FD69-4D34-934C-F1380F3A596D}" destId="{FD696209-1C86-4266-9325-9DDE33FDA486}" srcOrd="0" destOrd="0" presId="urn:microsoft.com/office/officeart/2005/8/layout/process4"/>
    <dgm:cxn modelId="{DCAD0672-B9CA-49FB-BF59-6BA4EB21A162}" type="presOf" srcId="{CBF507C4-DFD3-413F-865A-291A45910967}" destId="{7FB3E43D-69E5-499B-89E8-99A8C81AE69F}" srcOrd="0" destOrd="0" presId="urn:microsoft.com/office/officeart/2005/8/layout/process4"/>
    <dgm:cxn modelId="{004F3055-D6DC-4100-ABDF-D00C991E6B6A}" srcId="{C0C36CF6-F1DD-466B-AD01-C5F064C8BF38}" destId="{81FE1516-6E24-4A57-876A-EA96ED7154CA}" srcOrd="2" destOrd="0" parTransId="{0E6E59E4-70D4-447A-A4B1-C72FD41764C0}" sibTransId="{EE5EF7C4-D5F0-4035-BF40-508ED25ECCE0}"/>
    <dgm:cxn modelId="{14A2FB86-9410-4C35-B769-2D80B7D5761F}" type="presOf" srcId="{B1DFFD04-FB77-4EF8-8230-17A4ABF427B7}" destId="{BDEFA573-7116-414B-869C-18D1BEF8506D}" srcOrd="0" destOrd="0" presId="urn:microsoft.com/office/officeart/2005/8/layout/process4"/>
    <dgm:cxn modelId="{52EE0C77-3F24-4008-96C1-5FCE339D51E6}" type="presParOf" srcId="{1DCDECAC-C5B0-4C3F-B135-A81B9AF26049}" destId="{D384F5C9-E0E3-457D-B135-D48DA7A3BF6E}" srcOrd="0" destOrd="0" presId="urn:microsoft.com/office/officeart/2005/8/layout/process4"/>
    <dgm:cxn modelId="{C1D4DC22-0DE4-4009-925C-58C83C9AD19E}" type="presParOf" srcId="{D384F5C9-E0E3-457D-B135-D48DA7A3BF6E}" destId="{7FB3E43D-69E5-499B-89E8-99A8C81AE69F}" srcOrd="0" destOrd="0" presId="urn:microsoft.com/office/officeart/2005/8/layout/process4"/>
    <dgm:cxn modelId="{ECE80FDF-437F-42AB-8955-5DA4066F3A8C}" type="presParOf" srcId="{1DCDECAC-C5B0-4C3F-B135-A81B9AF26049}" destId="{0F161FAD-73B8-44AE-962A-AF8D1BB54DAA}" srcOrd="1" destOrd="0" presId="urn:microsoft.com/office/officeart/2005/8/layout/process4"/>
    <dgm:cxn modelId="{12082414-6969-4C76-80CB-454005F1C355}" type="presParOf" srcId="{1DCDECAC-C5B0-4C3F-B135-A81B9AF26049}" destId="{79F0D149-D454-49D0-B360-DDDA6606CB10}" srcOrd="2" destOrd="0" presId="urn:microsoft.com/office/officeart/2005/8/layout/process4"/>
    <dgm:cxn modelId="{EB2D4224-2D99-4BB5-AD7F-D04D4034D83C}" type="presParOf" srcId="{79F0D149-D454-49D0-B360-DDDA6606CB10}" destId="{F7388BB6-243F-4C70-BBAF-0E5AA8E5CA59}" srcOrd="0" destOrd="0" presId="urn:microsoft.com/office/officeart/2005/8/layout/process4"/>
    <dgm:cxn modelId="{43B4B391-C2E0-4552-B925-31557274DB20}" type="presParOf" srcId="{1DCDECAC-C5B0-4C3F-B135-A81B9AF26049}" destId="{BBAFE9F2-B519-4501-A680-3D5F60D6354A}" srcOrd="3" destOrd="0" presId="urn:microsoft.com/office/officeart/2005/8/layout/process4"/>
    <dgm:cxn modelId="{27F15FF1-49C7-4355-9911-8D4875142B6F}" type="presParOf" srcId="{1DCDECAC-C5B0-4C3F-B135-A81B9AF26049}" destId="{8C23CA36-C451-4AAA-9CC8-60C88516E43C}" srcOrd="4" destOrd="0" presId="urn:microsoft.com/office/officeart/2005/8/layout/process4"/>
    <dgm:cxn modelId="{B7389379-0BF5-4734-B1A9-64BF0A89C40C}" type="presParOf" srcId="{8C23CA36-C451-4AAA-9CC8-60C88516E43C}" destId="{A7C6693F-018C-4A3E-B328-B4BE88BCAB2D}" srcOrd="0" destOrd="0" presId="urn:microsoft.com/office/officeart/2005/8/layout/process4"/>
    <dgm:cxn modelId="{8A31D587-8A63-4874-8392-E33435697B4C}" type="presParOf" srcId="{1DCDECAC-C5B0-4C3F-B135-A81B9AF26049}" destId="{EC3C498E-E8F8-4D00-8430-E452EDFB46D7}" srcOrd="5" destOrd="0" presId="urn:microsoft.com/office/officeart/2005/8/layout/process4"/>
    <dgm:cxn modelId="{8E7C8CA9-2E04-4029-9A28-CDF56E1F8127}" type="presParOf" srcId="{1DCDECAC-C5B0-4C3F-B135-A81B9AF26049}" destId="{5E852494-7BE5-4E47-A9DA-84DBBCC4F20F}" srcOrd="6" destOrd="0" presId="urn:microsoft.com/office/officeart/2005/8/layout/process4"/>
    <dgm:cxn modelId="{A19A0B97-1EA2-4FBA-8435-00857EAF85CD}" type="presParOf" srcId="{5E852494-7BE5-4E47-A9DA-84DBBCC4F20F}" destId="{BDEFA573-7116-414B-869C-18D1BEF8506D}" srcOrd="0" destOrd="0" presId="urn:microsoft.com/office/officeart/2005/8/layout/process4"/>
    <dgm:cxn modelId="{B58E8632-CE68-41A2-8F93-119DF1AA67CD}" type="presParOf" srcId="{1DCDECAC-C5B0-4C3F-B135-A81B9AF26049}" destId="{6F4810C9-981A-49D5-B21C-3ADCEBA8B424}" srcOrd="7" destOrd="0" presId="urn:microsoft.com/office/officeart/2005/8/layout/process4"/>
    <dgm:cxn modelId="{55B2E459-F256-4278-BC10-743EC67EBCE7}" type="presParOf" srcId="{1DCDECAC-C5B0-4C3F-B135-A81B9AF26049}" destId="{B549F359-857B-4E8F-BA59-E1ED99275905}" srcOrd="8" destOrd="0" presId="urn:microsoft.com/office/officeart/2005/8/layout/process4"/>
    <dgm:cxn modelId="{E65BEBD1-66E2-4EB7-80AE-D22B6ED45FB1}" type="presParOf" srcId="{B549F359-857B-4E8F-BA59-E1ED99275905}" destId="{FD696209-1C86-4266-9325-9DDE33FDA486}" srcOrd="0" destOrd="0" presId="urn:microsoft.com/office/officeart/2005/8/layout/process4"/>
  </dgm:cxnLst>
  <dgm:bg>
    <a:solidFill>
      <a:schemeClr val="accent3">
        <a:lumMod val="60000"/>
        <a:lumOff val="40000"/>
      </a:schemeClr>
    </a:solidFill>
  </dgm:bg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3ED7D-5438-4831-9602-EFE768730FC7}" type="datetimeFigureOut">
              <a:rPr lang="en-US" smtClean="0"/>
              <a:t>4/11/2016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33E9E-85ED-4F96-A38D-2C5DCD2AEB1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3ED7D-5438-4831-9602-EFE768730FC7}" type="datetimeFigureOut">
              <a:rPr lang="en-US" smtClean="0"/>
              <a:t>4/11/2016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33E9E-85ED-4F96-A38D-2C5DCD2AEB1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3ED7D-5438-4831-9602-EFE768730FC7}" type="datetimeFigureOut">
              <a:rPr lang="en-US" smtClean="0"/>
              <a:t>4/11/2016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33E9E-85ED-4F96-A38D-2C5DCD2AEB1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3ED7D-5438-4831-9602-EFE768730FC7}" type="datetimeFigureOut">
              <a:rPr lang="en-US" smtClean="0"/>
              <a:t>4/11/2016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33E9E-85ED-4F96-A38D-2C5DCD2AEB1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3ED7D-5438-4831-9602-EFE768730FC7}" type="datetimeFigureOut">
              <a:rPr lang="en-US" smtClean="0"/>
              <a:t>4/11/2016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33E9E-85ED-4F96-A38D-2C5DCD2AEB1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3ED7D-5438-4831-9602-EFE768730FC7}" type="datetimeFigureOut">
              <a:rPr lang="en-US" smtClean="0"/>
              <a:t>4/11/2016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33E9E-85ED-4F96-A38D-2C5DCD2AEB1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3ED7D-5438-4831-9602-EFE768730FC7}" type="datetimeFigureOut">
              <a:rPr lang="en-US" smtClean="0"/>
              <a:t>4/11/2016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33E9E-85ED-4F96-A38D-2C5DCD2AEB1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3ED7D-5438-4831-9602-EFE768730FC7}" type="datetimeFigureOut">
              <a:rPr lang="en-US" smtClean="0"/>
              <a:t>4/11/2016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33E9E-85ED-4F96-A38D-2C5DCD2AEB1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3ED7D-5438-4831-9602-EFE768730FC7}" type="datetimeFigureOut">
              <a:rPr lang="en-US" smtClean="0"/>
              <a:t>4/11/2016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33E9E-85ED-4F96-A38D-2C5DCD2AEB1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3ED7D-5438-4831-9602-EFE768730FC7}" type="datetimeFigureOut">
              <a:rPr lang="en-US" smtClean="0"/>
              <a:t>4/11/2016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33E9E-85ED-4F96-A38D-2C5DCD2AEB1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3ED7D-5438-4831-9602-EFE768730FC7}" type="datetimeFigureOut">
              <a:rPr lang="en-US" smtClean="0"/>
              <a:t>4/11/2016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33E9E-85ED-4F96-A38D-2C5DCD2AEB1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3ED7D-5438-4831-9602-EFE768730FC7}" type="datetimeFigureOut">
              <a:rPr lang="en-US" smtClean="0"/>
              <a:t>4/11/2016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33E9E-85ED-4F96-A38D-2C5DCD2AEB1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28600"/>
            <a:ext cx="7772400" cy="1470025"/>
          </a:xfrm>
        </p:spPr>
        <p:txBody>
          <a:bodyPr>
            <a:normAutofit/>
          </a:bodyPr>
          <a:lstStyle/>
          <a:p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lgerian" pitchFamily="82" charset="0"/>
                <a:cs typeface="Andalus" pitchFamily="18" charset="-78"/>
              </a:rPr>
              <a:t>A dog named duke</a:t>
            </a:r>
            <a:endParaRPr lang="en-US" sz="4800" b="1" dirty="0">
              <a:solidFill>
                <a:schemeClr val="tx2">
                  <a:lumMod val="50000"/>
                </a:schemeClr>
              </a:solidFill>
              <a:latin typeface="Algerian" pitchFamily="82" charset="0"/>
              <a:cs typeface="Andalus" pitchFamily="18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1447800"/>
            <a:ext cx="6400800" cy="1752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By William D Ellis 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DUKE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Doberman Pinscher </a:t>
            </a:r>
          </a:p>
          <a:p>
            <a:r>
              <a:rPr lang="en-US" sz="2800" dirty="0" smtClean="0"/>
              <a:t>4 years old , 23 kilos , red and fawn coat</a:t>
            </a:r>
          </a:p>
          <a:p>
            <a:r>
              <a:rPr lang="en-US" sz="2800" dirty="0" smtClean="0"/>
              <a:t>Lively and energetic </a:t>
            </a:r>
            <a:endParaRPr lang="en-US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Petite blonde </a:t>
            </a:r>
          </a:p>
          <a:p>
            <a:r>
              <a:rPr lang="en-US" sz="2800" dirty="0" smtClean="0"/>
              <a:t>Not very fond of dogs </a:t>
            </a:r>
          </a:p>
          <a:p>
            <a:r>
              <a:rPr lang="en-US" sz="2800" dirty="0" smtClean="0"/>
              <a:t>Preferred a Pomeranian to a Doberman </a:t>
            </a:r>
          </a:p>
          <a:p>
            <a:r>
              <a:rPr lang="en-US" sz="2800" dirty="0" smtClean="0"/>
              <a:t>Reluctant to accept Duke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CHARLES HOOPER(CHUCK)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Six-foot-one , footballer </a:t>
            </a:r>
          </a:p>
          <a:p>
            <a:r>
              <a:rPr lang="en-US" sz="2800" dirty="0" smtClean="0"/>
              <a:t>Pleasant face </a:t>
            </a:r>
          </a:p>
          <a:p>
            <a:r>
              <a:rPr lang="en-US" sz="2800" dirty="0" smtClean="0"/>
              <a:t>Progressive , upcoming zone sales manager for a chemical company </a:t>
            </a:r>
          </a:p>
          <a:p>
            <a:r>
              <a:rPr lang="en-US" sz="2800" dirty="0" smtClean="0"/>
              <a:t>Dog lover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ACCIDENT THAT CHANGED HIS FATE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295400"/>
          <a:ext cx="8229600" cy="4830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CHUCK’S LIFE POST ACCIDENT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Remained depressed, lost his smile </a:t>
            </a:r>
          </a:p>
          <a:p>
            <a:r>
              <a:rPr lang="en-US" sz="2800" dirty="0" smtClean="0"/>
              <a:t>Duke became Chuck’s companion </a:t>
            </a:r>
          </a:p>
          <a:p>
            <a:r>
              <a:rPr lang="en-US" sz="2800" dirty="0" smtClean="0"/>
              <a:t>Duke understood Chuck’s physical state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CHUCK’S FIRST STEP</a:t>
            </a:r>
            <a:endParaRPr lang="en-US" dirty="0"/>
          </a:p>
        </p:txBody>
      </p:sp>
      <p:graphicFrame>
        <p:nvGraphicFramePr>
          <p:cNvPr id="8" name="Diagram 7"/>
          <p:cNvGraphicFramePr/>
          <p:nvPr/>
        </p:nvGraphicFramePr>
        <p:xfrm>
          <a:off x="457200" y="1219200"/>
          <a:ext cx="8229600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PROGRESS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81000" y="1295400"/>
          <a:ext cx="84582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dirty="0" smtClean="0"/>
              <a:t>A LOSS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33400" y="17526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TRIBUTE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Chuck promoted once again </a:t>
            </a:r>
          </a:p>
          <a:p>
            <a:r>
              <a:rPr lang="en-US" sz="2800" dirty="0" smtClean="0"/>
              <a:t>As Assistant National Sales Manager </a:t>
            </a:r>
          </a:p>
          <a:p>
            <a:r>
              <a:rPr lang="en-US" sz="2800" dirty="0" smtClean="0"/>
              <a:t>Perhaps, tribute to the memory of Duke </a:t>
            </a:r>
            <a:endParaRPr lang="en-US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255</Words>
  <Application>Microsoft Office PowerPoint</Application>
  <PresentationFormat>On-screen Show (4:3)</PresentationFormat>
  <Paragraphs>49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A dog named duke</vt:lpstr>
      <vt:lpstr>DUKE</vt:lpstr>
      <vt:lpstr>MARCY</vt:lpstr>
      <vt:lpstr>CHARLES HOOPER(CHUCK)</vt:lpstr>
      <vt:lpstr>ACCIDENT THAT CHANGED HIS FATE</vt:lpstr>
      <vt:lpstr>CHUCK’S LIFE POST ACCIDENT </vt:lpstr>
      <vt:lpstr>CHUCK’S FIRST STEP</vt:lpstr>
      <vt:lpstr>PROGRESS </vt:lpstr>
      <vt:lpstr> A LOSS</vt:lpstr>
      <vt:lpstr>A TRIBUTE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dog named duke</dc:title>
  <dc:creator>win-7</dc:creator>
  <cp:lastModifiedBy>win-7</cp:lastModifiedBy>
  <cp:revision>5</cp:revision>
  <dcterms:created xsi:type="dcterms:W3CDTF">2016-04-11T12:49:36Z</dcterms:created>
  <dcterms:modified xsi:type="dcterms:W3CDTF">2016-04-11T13:31:31Z</dcterms:modified>
</cp:coreProperties>
</file>